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
  </p:notesMasterIdLst>
  <p:handoutMasterIdLst>
    <p:handoutMasterId r:id="rId4"/>
  </p:handoutMasterIdLst>
  <p:sldIdLst>
    <p:sldId id="259" r:id="rId2"/>
  </p:sldIdLst>
  <p:sldSz cx="30175200" cy="41148000"/>
  <p:notesSz cx="6858000" cy="9034463"/>
  <p:defaultTextStyle>
    <a:defPPr>
      <a:defRPr lang="en-US"/>
    </a:defPPr>
    <a:lvl1pPr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1pPr>
    <a:lvl2pPr marL="761414" indent="-397754"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2pPr>
    <a:lvl3pPr marL="1522827" indent="-79550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3pPr>
    <a:lvl4pPr marL="2285503" indent="-1194523"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4pPr>
    <a:lvl5pPr marL="3046917" indent="-1592277" algn="ctr" rtl="0" fontAlgn="base">
      <a:spcBef>
        <a:spcPct val="0"/>
      </a:spcBef>
      <a:spcAft>
        <a:spcPct val="0"/>
      </a:spcAft>
      <a:defRPr sz="17700" kern="1200">
        <a:solidFill>
          <a:schemeClr val="tx2"/>
        </a:solidFill>
        <a:latin typeface="Arial" charset="0"/>
        <a:ea typeface="ＭＳ Ｐゴシック" charset="0"/>
        <a:cs typeface="ＭＳ Ｐゴシック" charset="0"/>
      </a:defRPr>
    </a:lvl5pPr>
    <a:lvl6pPr marL="1818301" algn="l" defTabSz="363660" rtl="0" eaLnBrk="1" latinLnBrk="0" hangingPunct="1">
      <a:defRPr sz="17700" kern="1200">
        <a:solidFill>
          <a:schemeClr val="tx2"/>
        </a:solidFill>
        <a:latin typeface="Arial" charset="0"/>
        <a:ea typeface="ＭＳ Ｐゴシック" charset="0"/>
        <a:cs typeface="ＭＳ Ｐゴシック" charset="0"/>
      </a:defRPr>
    </a:lvl6pPr>
    <a:lvl7pPr marL="2181961" algn="l" defTabSz="363660" rtl="0" eaLnBrk="1" latinLnBrk="0" hangingPunct="1">
      <a:defRPr sz="17700" kern="1200">
        <a:solidFill>
          <a:schemeClr val="tx2"/>
        </a:solidFill>
        <a:latin typeface="Arial" charset="0"/>
        <a:ea typeface="ＭＳ Ｐゴシック" charset="0"/>
        <a:cs typeface="ＭＳ Ｐゴシック" charset="0"/>
      </a:defRPr>
    </a:lvl7pPr>
    <a:lvl8pPr marL="2545621" algn="l" defTabSz="363660" rtl="0" eaLnBrk="1" latinLnBrk="0" hangingPunct="1">
      <a:defRPr sz="17700" kern="1200">
        <a:solidFill>
          <a:schemeClr val="tx2"/>
        </a:solidFill>
        <a:latin typeface="Arial" charset="0"/>
        <a:ea typeface="ＭＳ Ｐゴシック" charset="0"/>
        <a:cs typeface="ＭＳ Ｐゴシック" charset="0"/>
      </a:defRPr>
    </a:lvl8pPr>
    <a:lvl9pPr marL="2909282" algn="l" defTabSz="363660" rtl="0" eaLnBrk="1" latinLnBrk="0" hangingPunct="1">
      <a:defRPr sz="17700" kern="1200">
        <a:solidFill>
          <a:schemeClr val="tx2"/>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2960">
          <p15:clr>
            <a:srgbClr val="A4A3A4"/>
          </p15:clr>
        </p15:guide>
        <p15:guide id="2" orient="horz" pos="22500">
          <p15:clr>
            <a:srgbClr val="A4A3A4"/>
          </p15:clr>
        </p15:guide>
        <p15:guide id="3" orient="horz" pos="7125">
          <p15:clr>
            <a:srgbClr val="A4A3A4"/>
          </p15:clr>
        </p15:guide>
        <p15:guide id="4" orient="horz" pos="13256">
          <p15:clr>
            <a:srgbClr val="A4A3A4"/>
          </p15:clr>
        </p15:guide>
        <p15:guide id="5" pos="9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DA0254"/>
    <a:srgbClr val="B4D5E5"/>
    <a:srgbClr val="E2EBFD"/>
    <a:srgbClr val="DEE8F4"/>
    <a:srgbClr val="0D0C0C"/>
    <a:srgbClr val="2163A1"/>
    <a:srgbClr val="B6C7DA"/>
    <a:srgbClr val="0F7346"/>
    <a:srgbClr val="80C48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26" autoAdjust="0"/>
    <p:restoredTop sz="94674"/>
  </p:normalViewPr>
  <p:slideViewPr>
    <p:cSldViewPr>
      <p:cViewPr>
        <p:scale>
          <a:sx n="33" d="100"/>
          <a:sy n="33" d="100"/>
        </p:scale>
        <p:origin x="2584" y="-352"/>
      </p:cViewPr>
      <p:guideLst>
        <p:guide orient="horz" pos="12960"/>
        <p:guide orient="horz" pos="22500"/>
        <p:guide orient="horz" pos="7125"/>
        <p:guide orient="horz" pos="13256"/>
        <p:guide pos="950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228600" cy="2286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esProps" Target="presProps.xml"/><Relationship Id="rId6" Type="http://schemas.openxmlformats.org/officeDocument/2006/relationships/viewProps" Target="viewProps.xml"/><Relationship Id="rId7" Type="http://schemas.openxmlformats.org/officeDocument/2006/relationships/theme" Target="theme/theme1.xml"/><Relationship Id="rId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3" name="Rectangle 3"/>
          <p:cNvSpPr>
            <a:spLocks noGrp="1" noChangeArrowheads="1"/>
          </p:cNvSpPr>
          <p:nvPr>
            <p:ph type="dt" sz="quarter"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4" name="Rectangle 4"/>
          <p:cNvSpPr>
            <a:spLocks noGrp="1" noChangeArrowheads="1"/>
          </p:cNvSpPr>
          <p:nvPr>
            <p:ph type="ftr" sz="quarter" idx="2"/>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25" name="Rectangle 5"/>
          <p:cNvSpPr>
            <a:spLocks noGrp="1" noChangeArrowheads="1"/>
          </p:cNvSpPr>
          <p:nvPr>
            <p:ph type="sldNum" sz="quarter" idx="3"/>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BAAEC940-9391-C441-AF51-2128187D38A1}" type="slidenum">
              <a:rPr lang="en-US"/>
              <a:pPr>
                <a:defRPr/>
              </a:pPr>
              <a:t>‹#›</a:t>
            </a:fld>
            <a:endParaRPr lang="en-US"/>
          </a:p>
        </p:txBody>
      </p:sp>
    </p:spTree>
    <p:extLst>
      <p:ext uri="{BB962C8B-B14F-4D97-AF65-F5344CB8AC3E}">
        <p14:creationId xmlns:p14="http://schemas.microsoft.com/office/powerpoint/2010/main" val="19809324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699" name="Rectangle 3"/>
          <p:cNvSpPr>
            <a:spLocks noGrp="1" noChangeArrowheads="1"/>
          </p:cNvSpPr>
          <p:nvPr>
            <p:ph type="dt" idx="1"/>
          </p:nvPr>
        </p:nvSpPr>
        <p:spPr bwMode="auto">
          <a:xfrm>
            <a:off x="3884613" y="0"/>
            <a:ext cx="2971800" cy="452438"/>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lvl1pPr algn="r"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2187575" y="677863"/>
            <a:ext cx="2484438" cy="3386137"/>
          </a:xfrm>
          <a:prstGeom prst="rect">
            <a:avLst/>
          </a:prstGeom>
          <a:noFill/>
          <a:ln w="9525">
            <a:solidFill>
              <a:srgbClr val="000000"/>
            </a:solidFill>
            <a:miter lim="800000"/>
            <a:headEnd/>
            <a:tailEnd/>
          </a:ln>
          <a:extLst>
            <a:ext uri="{FAA26D3D-D897-4be2-8F04-BA451C77F1D7}">
              <ma14:placeholderFlag xmlns:ma14="http://schemas.microsoft.com/office/mac/drawingml/2011/main" val="1"/>
            </a:ext>
            <a:ext uri="{909E8E84-426E-40dd-AFC4-6F175D3DCCD1}">
              <a14:hiddenFill xmlns:mc="http://schemas.openxmlformats.org/markup-compatibility/2006" xmlns:mv="urn:schemas-microsoft-com:mac:vml" xmlns:a14="http://schemas.microsoft.com/office/drawing/2010/main" xmlns="">
                <a:solidFill>
                  <a:srgbClr val="FFFFFF"/>
                </a:solidFill>
              </a14:hiddenFill>
            </a:ext>
          </a:extLst>
        </p:spPr>
      </p:sp>
      <p:sp>
        <p:nvSpPr>
          <p:cNvPr id="29701" name="Rectangle 5"/>
          <p:cNvSpPr>
            <a:spLocks noGrp="1" noChangeArrowheads="1"/>
          </p:cNvSpPr>
          <p:nvPr>
            <p:ph type="body" sz="quarter" idx="3"/>
          </p:nvPr>
        </p:nvSpPr>
        <p:spPr bwMode="auto">
          <a:xfrm>
            <a:off x="685800" y="4291013"/>
            <a:ext cx="5486400" cy="4065587"/>
          </a:xfrm>
          <a:prstGeom prst="rect">
            <a:avLst/>
          </a:prstGeom>
          <a:noFill/>
          <a:ln w="9525">
            <a:noFill/>
            <a:miter lim="800000"/>
            <a:headEnd/>
            <a:tailEnd/>
          </a:ln>
          <a:effectLst/>
        </p:spPr>
        <p:txBody>
          <a:bodyPr vert="horz" wrap="square" lIns="89675" tIns="44838" rIns="89675" bIns="44838"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9702" name="Rectangle 6"/>
          <p:cNvSpPr>
            <a:spLocks noGrp="1" noChangeArrowheads="1"/>
          </p:cNvSpPr>
          <p:nvPr>
            <p:ph type="ftr" sz="quarter" idx="4"/>
          </p:nvPr>
        </p:nvSpPr>
        <p:spPr bwMode="auto">
          <a:xfrm>
            <a:off x="0"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l" defTabSz="896938">
              <a:defRPr sz="1200">
                <a:solidFill>
                  <a:schemeClr val="tx1"/>
                </a:solidFill>
                <a:latin typeface="Arial" charset="0"/>
                <a:ea typeface="ＭＳ Ｐゴシック" charset="0"/>
                <a:cs typeface="ＭＳ Ｐゴシック" charset="0"/>
              </a:defRPr>
            </a:lvl1pPr>
          </a:lstStyle>
          <a:p>
            <a:pPr>
              <a:defRPr/>
            </a:pPr>
            <a:endParaRPr lang="en-US"/>
          </a:p>
        </p:txBody>
      </p:sp>
      <p:sp>
        <p:nvSpPr>
          <p:cNvPr id="29703" name="Rectangle 7"/>
          <p:cNvSpPr>
            <a:spLocks noGrp="1" noChangeArrowheads="1"/>
          </p:cNvSpPr>
          <p:nvPr>
            <p:ph type="sldNum" sz="quarter" idx="5"/>
          </p:nvPr>
        </p:nvSpPr>
        <p:spPr bwMode="auto">
          <a:xfrm>
            <a:off x="3884613" y="8580438"/>
            <a:ext cx="2971800" cy="452437"/>
          </a:xfrm>
          <a:prstGeom prst="rect">
            <a:avLst/>
          </a:prstGeom>
          <a:noFill/>
          <a:ln w="9525">
            <a:noFill/>
            <a:miter lim="800000"/>
            <a:headEnd/>
            <a:tailEnd/>
          </a:ln>
          <a:effectLst/>
        </p:spPr>
        <p:txBody>
          <a:bodyPr vert="horz" wrap="square" lIns="89675" tIns="44838" rIns="89675" bIns="44838" numCol="1" anchor="b" anchorCtr="0" compatLnSpc="1">
            <a:prstTxWarp prst="textNoShape">
              <a:avLst/>
            </a:prstTxWarp>
          </a:bodyPr>
          <a:lstStyle>
            <a:lvl1pPr algn="r" defTabSz="896938">
              <a:defRPr sz="1200">
                <a:solidFill>
                  <a:schemeClr val="tx1"/>
                </a:solidFill>
              </a:defRPr>
            </a:lvl1pPr>
          </a:lstStyle>
          <a:p>
            <a:pPr>
              <a:defRPr/>
            </a:pPr>
            <a:fld id="{0C5224DC-E996-954E-8E01-69FB9E0E24A1}" type="slidenum">
              <a:rPr lang="en-US"/>
              <a:pPr>
                <a:defRPr/>
              </a:pPr>
              <a:t>‹#›</a:t>
            </a:fld>
            <a:endParaRPr lang="en-US"/>
          </a:p>
        </p:txBody>
      </p:sp>
    </p:spTree>
    <p:extLst>
      <p:ext uri="{BB962C8B-B14F-4D97-AF65-F5344CB8AC3E}">
        <p14:creationId xmlns:p14="http://schemas.microsoft.com/office/powerpoint/2010/main" val="60107772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2000" kern="1200">
        <a:solidFill>
          <a:schemeClr val="tx1"/>
        </a:solidFill>
        <a:latin typeface="Arial" pitchFamily="-65" charset="0"/>
        <a:ea typeface="ＭＳ Ｐゴシック" charset="0"/>
        <a:cs typeface="ＭＳ Ｐゴシック" charset="0"/>
      </a:defRPr>
    </a:lvl1pPr>
    <a:lvl2pPr marL="761414"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2pPr>
    <a:lvl3pPr marL="152282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3pPr>
    <a:lvl4pPr marL="2285503"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4pPr>
    <a:lvl5pPr marL="3046917" algn="l" rtl="0" eaLnBrk="0" fontAlgn="base" hangingPunct="0">
      <a:spcBef>
        <a:spcPct val="30000"/>
      </a:spcBef>
      <a:spcAft>
        <a:spcPct val="0"/>
      </a:spcAft>
      <a:defRPr sz="2000" kern="1200">
        <a:solidFill>
          <a:schemeClr val="tx1"/>
        </a:solidFill>
        <a:latin typeface="Arial" pitchFamily="-65" charset="0"/>
        <a:ea typeface="ＭＳ Ｐゴシック" pitchFamily="-65" charset="-128"/>
        <a:cs typeface="+mn-cs"/>
      </a:defRPr>
    </a:lvl5pPr>
    <a:lvl6pPr marL="3809704" algn="l" defTabSz="761940" rtl="0" eaLnBrk="1" latinLnBrk="0" hangingPunct="1">
      <a:defRPr sz="2000" kern="1200">
        <a:solidFill>
          <a:schemeClr val="tx1"/>
        </a:solidFill>
        <a:latin typeface="+mn-lt"/>
        <a:ea typeface="+mn-ea"/>
        <a:cs typeface="+mn-cs"/>
      </a:defRPr>
    </a:lvl6pPr>
    <a:lvl7pPr marL="4571645" algn="l" defTabSz="761940" rtl="0" eaLnBrk="1" latinLnBrk="0" hangingPunct="1">
      <a:defRPr sz="2000" kern="1200">
        <a:solidFill>
          <a:schemeClr val="tx1"/>
        </a:solidFill>
        <a:latin typeface="+mn-lt"/>
        <a:ea typeface="+mn-ea"/>
        <a:cs typeface="+mn-cs"/>
      </a:defRPr>
    </a:lvl7pPr>
    <a:lvl8pPr marL="5333586" algn="l" defTabSz="761940" rtl="0" eaLnBrk="1" latinLnBrk="0" hangingPunct="1">
      <a:defRPr sz="2000" kern="1200">
        <a:solidFill>
          <a:schemeClr val="tx1"/>
        </a:solidFill>
        <a:latin typeface="+mn-lt"/>
        <a:ea typeface="+mn-ea"/>
        <a:cs typeface="+mn-cs"/>
      </a:defRPr>
    </a:lvl8pPr>
    <a:lvl9pPr marL="6095527" algn="l" defTabSz="761940"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C5224DC-E996-954E-8E01-69FB9E0E24A1}" type="slidenum">
              <a:rPr lang="en-US" smtClean="0"/>
              <a:pPr>
                <a:defRPr/>
              </a:pPr>
              <a:t>1</a:t>
            </a:fld>
            <a:endParaRPr lang="en-US"/>
          </a:p>
        </p:txBody>
      </p:sp>
    </p:spTree>
    <p:extLst>
      <p:ext uri="{BB962C8B-B14F-4D97-AF65-F5344CB8AC3E}">
        <p14:creationId xmlns:p14="http://schemas.microsoft.com/office/powerpoint/2010/main" val="67209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63580" y="12783365"/>
            <a:ext cx="25648046" cy="8818563"/>
          </a:xfrm>
          <a:prstGeom prst="rect">
            <a:avLst/>
          </a:prstGeom>
        </p:spPr>
        <p:txBody>
          <a:bodyPr vert="horz" lIns="152388" tIns="76194" rIns="152388" bIns="76194"/>
          <a:lstStyle/>
          <a:p>
            <a:r>
              <a:rPr lang="en-US" smtClean="0"/>
              <a:t>Click to edit Master title style</a:t>
            </a:r>
            <a:endParaRPr lang="en-US"/>
          </a:p>
        </p:txBody>
      </p:sp>
      <p:sp>
        <p:nvSpPr>
          <p:cNvPr id="3" name="Subtitle 2"/>
          <p:cNvSpPr>
            <a:spLocks noGrp="1"/>
          </p:cNvSpPr>
          <p:nvPr>
            <p:ph type="subTitle" idx="1"/>
          </p:nvPr>
        </p:nvSpPr>
        <p:spPr>
          <a:xfrm>
            <a:off x="4527157" y="23316427"/>
            <a:ext cx="21120897" cy="10517188"/>
          </a:xfrm>
          <a:prstGeom prst="rect">
            <a:avLst/>
          </a:prstGeom>
        </p:spPr>
        <p:txBody>
          <a:bodyPr vert="horz" lIns="152388" tIns="76194" rIns="152388" bIns="76194"/>
          <a:lstStyle>
            <a:lvl1pPr marL="0" indent="0" algn="ctr">
              <a:buNone/>
              <a:defRPr/>
            </a:lvl1pPr>
            <a:lvl2pPr marL="761940" indent="0" algn="ctr">
              <a:buNone/>
              <a:defRPr/>
            </a:lvl2pPr>
            <a:lvl3pPr marL="1523882" indent="0" algn="ctr">
              <a:buNone/>
              <a:defRPr/>
            </a:lvl3pPr>
            <a:lvl4pPr marL="2285822" indent="0" algn="ctr">
              <a:buNone/>
              <a:defRPr/>
            </a:lvl4pPr>
            <a:lvl5pPr marL="3047764" indent="0" algn="ctr">
              <a:buNone/>
              <a:defRPr/>
            </a:lvl5pPr>
            <a:lvl6pPr marL="3809704" indent="0" algn="ctr">
              <a:buNone/>
              <a:defRPr/>
            </a:lvl6pPr>
            <a:lvl7pPr marL="4571645" indent="0" algn="ctr">
              <a:buNone/>
              <a:defRPr/>
            </a:lvl7pPr>
            <a:lvl8pPr marL="5333586" indent="0" algn="ctr">
              <a:buNone/>
              <a:defRPr/>
            </a:lvl8pPr>
            <a:lvl9pPr marL="609552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537046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508326" y="1647032"/>
            <a:ext cx="27158555" cy="6858000"/>
          </a:xfrm>
          <a:prstGeom prst="rect">
            <a:avLst/>
          </a:prstGeom>
        </p:spPr>
        <p:txBody>
          <a:bodyPr vert="horz"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08326" y="9600409"/>
            <a:ext cx="27158555" cy="27158156"/>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423893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878333" y="1647044"/>
            <a:ext cx="6788546" cy="35111530"/>
          </a:xfrm>
          <a:prstGeom prst="rect">
            <a:avLst/>
          </a:prstGeom>
        </p:spPr>
        <p:txBody>
          <a:bodyPr vert="eaVert" lIns="152388" tIns="76194" rIns="152388" bIns="76194"/>
          <a:lstStyle/>
          <a:p>
            <a:r>
              <a:rPr lang="en-US" smtClean="0"/>
              <a:t>Click to edit Master title style</a:t>
            </a:r>
            <a:endParaRPr lang="en-US"/>
          </a:p>
        </p:txBody>
      </p:sp>
      <p:sp>
        <p:nvSpPr>
          <p:cNvPr id="3" name="Vertical Text Placeholder 2"/>
          <p:cNvSpPr>
            <a:spLocks noGrp="1"/>
          </p:cNvSpPr>
          <p:nvPr>
            <p:ph type="body" orient="vert" idx="1"/>
          </p:nvPr>
        </p:nvSpPr>
        <p:spPr>
          <a:xfrm>
            <a:off x="1508325" y="1647044"/>
            <a:ext cx="20160456" cy="35111530"/>
          </a:xfrm>
          <a:prstGeom prst="rect">
            <a:avLst/>
          </a:prstGeom>
        </p:spPr>
        <p:txBody>
          <a:bodyPr vert="eaVert"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831723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08326" y="1647032"/>
            <a:ext cx="27158555" cy="6858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idx="1"/>
          </p:nvPr>
        </p:nvSpPr>
        <p:spPr>
          <a:xfrm>
            <a:off x="1508326" y="9600409"/>
            <a:ext cx="27158555" cy="27158156"/>
          </a:xfrm>
          <a:prstGeom prst="rect">
            <a:avLst/>
          </a:prstGeom>
        </p:spPr>
        <p:txBody>
          <a:bodyPr vert="horz" lIns="152388" tIns="76194" rIns="152388" bIns="76194"/>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514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83634" y="26439817"/>
            <a:ext cx="25648046" cy="8175626"/>
          </a:xfrm>
          <a:prstGeom prst="rect">
            <a:avLst/>
          </a:prstGeom>
        </p:spPr>
        <p:txBody>
          <a:bodyPr vert="horz" lIns="152388" tIns="76194" rIns="152388" bIns="76194" anchor="t"/>
          <a:lstStyle>
            <a:lvl1pPr algn="l">
              <a:defRPr sz="6700" b="1" cap="all"/>
            </a:lvl1pPr>
          </a:lstStyle>
          <a:p>
            <a:r>
              <a:rPr lang="en-US" smtClean="0"/>
              <a:t>Click to edit Master title style</a:t>
            </a:r>
            <a:endParaRPr lang="en-US"/>
          </a:p>
        </p:txBody>
      </p:sp>
      <p:sp>
        <p:nvSpPr>
          <p:cNvPr id="3" name="Text Placeholder 2"/>
          <p:cNvSpPr>
            <a:spLocks noGrp="1"/>
          </p:cNvSpPr>
          <p:nvPr>
            <p:ph type="body" idx="1"/>
          </p:nvPr>
        </p:nvSpPr>
        <p:spPr>
          <a:xfrm>
            <a:off x="2383634" y="17438695"/>
            <a:ext cx="25648046" cy="9001125"/>
          </a:xfrm>
          <a:prstGeom prst="rect">
            <a:avLst/>
          </a:prstGeom>
        </p:spPr>
        <p:txBody>
          <a:bodyPr vert="horz" lIns="152388" tIns="76194" rIns="152388" bIns="76194" anchor="b"/>
          <a:lstStyle>
            <a:lvl1pPr marL="0" indent="0">
              <a:buNone/>
              <a:defRPr sz="3300"/>
            </a:lvl1pPr>
            <a:lvl2pPr marL="761940" indent="0">
              <a:buNone/>
              <a:defRPr sz="3000"/>
            </a:lvl2pPr>
            <a:lvl3pPr marL="1523882" indent="0">
              <a:buNone/>
              <a:defRPr sz="2700"/>
            </a:lvl3pPr>
            <a:lvl4pPr marL="2285822" indent="0">
              <a:buNone/>
              <a:defRPr sz="2300"/>
            </a:lvl4pPr>
            <a:lvl5pPr marL="3047764" indent="0">
              <a:buNone/>
              <a:defRPr sz="2300"/>
            </a:lvl5pPr>
            <a:lvl6pPr marL="3809704" indent="0">
              <a:buNone/>
              <a:defRPr sz="2300"/>
            </a:lvl6pPr>
            <a:lvl7pPr marL="4571645" indent="0">
              <a:buNone/>
              <a:defRPr sz="2300"/>
            </a:lvl7pPr>
            <a:lvl8pPr marL="5333586" indent="0">
              <a:buNone/>
              <a:defRPr sz="2300"/>
            </a:lvl8pPr>
            <a:lvl9pPr marL="6095527" indent="0">
              <a:buNone/>
              <a:defRPr sz="2300"/>
            </a:lvl9pPr>
          </a:lstStyle>
          <a:p>
            <a:pPr lvl="0"/>
            <a:r>
              <a:rPr lang="en-US" smtClean="0"/>
              <a:t>Click to edit Master text styles</a:t>
            </a:r>
          </a:p>
        </p:txBody>
      </p:sp>
    </p:spTree>
    <p:extLst>
      <p:ext uri="{BB962C8B-B14F-4D97-AF65-F5344CB8AC3E}">
        <p14:creationId xmlns:p14="http://schemas.microsoft.com/office/powerpoint/2010/main" val="970794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08326" y="1647032"/>
            <a:ext cx="27158555" cy="6858000"/>
          </a:xfrm>
          <a:prstGeom prst="rect">
            <a:avLst/>
          </a:prstGeom>
        </p:spPr>
        <p:txBody>
          <a:bodyPr vert="horz" lIns="152388" tIns="76194" rIns="152388" bIns="76194"/>
          <a:lstStyle/>
          <a:p>
            <a:r>
              <a:rPr lang="en-US" smtClean="0"/>
              <a:t>Click to edit Master title style</a:t>
            </a:r>
            <a:endParaRPr lang="en-US"/>
          </a:p>
        </p:txBody>
      </p:sp>
      <p:sp>
        <p:nvSpPr>
          <p:cNvPr id="3" name="Content Placeholder 2"/>
          <p:cNvSpPr>
            <a:spLocks noGrp="1"/>
          </p:cNvSpPr>
          <p:nvPr>
            <p:ph sz="half" idx="1"/>
          </p:nvPr>
        </p:nvSpPr>
        <p:spPr>
          <a:xfrm>
            <a:off x="1508330" y="9600409"/>
            <a:ext cx="13474502" cy="27158156"/>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5192377" y="9600409"/>
            <a:ext cx="13474502" cy="27158156"/>
          </a:xfrm>
          <a:prstGeom prst="rect">
            <a:avLst/>
          </a:prstGeom>
        </p:spPr>
        <p:txBody>
          <a:bodyPr vert="horz" lIns="152388" tIns="76194" rIns="152388" bIns="76194"/>
          <a:lstStyle>
            <a:lvl1pPr>
              <a:defRPr sz="4700"/>
            </a:lvl1pPr>
            <a:lvl2pPr>
              <a:defRPr sz="4000"/>
            </a:lvl2pPr>
            <a:lvl3pPr>
              <a:defRPr sz="3300"/>
            </a:lvl3pPr>
            <a:lvl4pPr>
              <a:defRPr sz="3000"/>
            </a:lvl4pPr>
            <a:lvl5pPr>
              <a:defRPr sz="3000"/>
            </a:lvl5pPr>
            <a:lvl6pPr>
              <a:defRPr sz="3000"/>
            </a:lvl6pPr>
            <a:lvl7pPr>
              <a:defRPr sz="3000"/>
            </a:lvl7pPr>
            <a:lvl8pPr>
              <a:defRPr sz="3000"/>
            </a:lvl8pPr>
            <a:lvl9pPr>
              <a:defRPr sz="3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07187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08326" y="1647032"/>
            <a:ext cx="27158555" cy="6858000"/>
          </a:xfrm>
          <a:prstGeom prst="rect">
            <a:avLst/>
          </a:prstGeom>
        </p:spPr>
        <p:txBody>
          <a:bodyPr vert="horz" lIns="152388" tIns="76194" rIns="152388" bIns="76194"/>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508328" y="9211470"/>
            <a:ext cx="13332619" cy="383778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4" name="Content Placeholder 3"/>
          <p:cNvSpPr>
            <a:spLocks noGrp="1"/>
          </p:cNvSpPr>
          <p:nvPr>
            <p:ph sz="half" idx="2"/>
          </p:nvPr>
        </p:nvSpPr>
        <p:spPr>
          <a:xfrm>
            <a:off x="1508328" y="13049260"/>
            <a:ext cx="13332619" cy="23709313"/>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5327712" y="9211470"/>
            <a:ext cx="13339169" cy="3837780"/>
          </a:xfrm>
          <a:prstGeom prst="rect">
            <a:avLst/>
          </a:prstGeom>
        </p:spPr>
        <p:txBody>
          <a:bodyPr vert="horz" lIns="152388" tIns="76194" rIns="152388" bIns="76194" anchor="b"/>
          <a:lstStyle>
            <a:lvl1pPr marL="0" indent="0">
              <a:buNone/>
              <a:defRPr sz="4000" b="1"/>
            </a:lvl1pPr>
            <a:lvl2pPr marL="761940" indent="0">
              <a:buNone/>
              <a:defRPr sz="3300" b="1"/>
            </a:lvl2pPr>
            <a:lvl3pPr marL="1523882" indent="0">
              <a:buNone/>
              <a:defRPr sz="3000" b="1"/>
            </a:lvl3pPr>
            <a:lvl4pPr marL="2285822" indent="0">
              <a:buNone/>
              <a:defRPr sz="2700" b="1"/>
            </a:lvl4pPr>
            <a:lvl5pPr marL="3047764" indent="0">
              <a:buNone/>
              <a:defRPr sz="2700" b="1"/>
            </a:lvl5pPr>
            <a:lvl6pPr marL="3809704" indent="0">
              <a:buNone/>
              <a:defRPr sz="2700" b="1"/>
            </a:lvl6pPr>
            <a:lvl7pPr marL="4571645" indent="0">
              <a:buNone/>
              <a:defRPr sz="2700" b="1"/>
            </a:lvl7pPr>
            <a:lvl8pPr marL="5333586" indent="0">
              <a:buNone/>
              <a:defRPr sz="2700" b="1"/>
            </a:lvl8pPr>
            <a:lvl9pPr marL="6095527" indent="0">
              <a:buNone/>
              <a:defRPr sz="2700" b="1"/>
            </a:lvl9pPr>
          </a:lstStyle>
          <a:p>
            <a:pPr lvl="0"/>
            <a:r>
              <a:rPr lang="en-US" smtClean="0"/>
              <a:t>Click to edit Master text styles</a:t>
            </a:r>
          </a:p>
        </p:txBody>
      </p:sp>
      <p:sp>
        <p:nvSpPr>
          <p:cNvPr id="6" name="Content Placeholder 5"/>
          <p:cNvSpPr>
            <a:spLocks noGrp="1"/>
          </p:cNvSpPr>
          <p:nvPr>
            <p:ph sz="quarter" idx="4"/>
          </p:nvPr>
        </p:nvSpPr>
        <p:spPr>
          <a:xfrm>
            <a:off x="15327712" y="13049260"/>
            <a:ext cx="13339169" cy="23709313"/>
          </a:xfrm>
          <a:prstGeom prst="rect">
            <a:avLst/>
          </a:prstGeom>
        </p:spPr>
        <p:txBody>
          <a:bodyPr vert="horz" lIns="152388" tIns="76194" rIns="152388" bIns="76194"/>
          <a:lstStyle>
            <a:lvl1pPr>
              <a:defRPr sz="4000"/>
            </a:lvl1pPr>
            <a:lvl2pPr>
              <a:defRPr sz="3300"/>
            </a:lvl2pPr>
            <a:lvl3pPr>
              <a:defRPr sz="3000"/>
            </a:lvl3pPr>
            <a:lvl4pPr>
              <a:defRPr sz="2700"/>
            </a:lvl4pPr>
            <a:lvl5pPr>
              <a:defRPr sz="2700"/>
            </a:lvl5pPr>
            <a:lvl6pPr>
              <a:defRPr sz="2700"/>
            </a:lvl6pPr>
            <a:lvl7pPr>
              <a:defRPr sz="2700"/>
            </a:lvl7pPr>
            <a:lvl8pPr>
              <a:defRPr sz="2700"/>
            </a:lvl8pPr>
            <a:lvl9pPr>
              <a:defRPr sz="2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09843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508326" y="1647032"/>
            <a:ext cx="27158555" cy="6858000"/>
          </a:xfrm>
          <a:prstGeom prst="rect">
            <a:avLst/>
          </a:prstGeom>
        </p:spPr>
        <p:txBody>
          <a:bodyPr vert="horz" lIns="152388" tIns="76194" rIns="152388" bIns="76194"/>
          <a:lstStyle/>
          <a:p>
            <a:r>
              <a:rPr lang="en-US" smtClean="0"/>
              <a:t>Click to edit Master title style</a:t>
            </a:r>
            <a:endParaRPr lang="en-US"/>
          </a:p>
        </p:txBody>
      </p:sp>
    </p:spTree>
    <p:extLst>
      <p:ext uri="{BB962C8B-B14F-4D97-AF65-F5344CB8AC3E}">
        <p14:creationId xmlns:p14="http://schemas.microsoft.com/office/powerpoint/2010/main" val="39078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3974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08328" y="1639109"/>
            <a:ext cx="9927431" cy="6973093"/>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Content Placeholder 2"/>
          <p:cNvSpPr>
            <a:spLocks noGrp="1"/>
          </p:cNvSpPr>
          <p:nvPr>
            <p:ph idx="1"/>
          </p:nvPr>
        </p:nvSpPr>
        <p:spPr>
          <a:xfrm>
            <a:off x="11798103" y="1639121"/>
            <a:ext cx="16868775" cy="35119468"/>
          </a:xfrm>
          <a:prstGeom prst="rect">
            <a:avLst/>
          </a:prstGeom>
        </p:spPr>
        <p:txBody>
          <a:bodyPr vert="horz" lIns="152388" tIns="76194" rIns="152388" bIns="76194"/>
          <a:lstStyle>
            <a:lvl1pPr>
              <a:defRPr sz="5300"/>
            </a:lvl1pPr>
            <a:lvl2pPr>
              <a:defRPr sz="4700"/>
            </a:lvl2pPr>
            <a:lvl3pPr>
              <a:defRPr sz="4000"/>
            </a:lvl3pPr>
            <a:lvl4pPr>
              <a:defRPr sz="3300"/>
            </a:lvl4pPr>
            <a:lvl5pPr>
              <a:defRPr sz="3300"/>
            </a:lvl5pPr>
            <a:lvl6pPr>
              <a:defRPr sz="3300"/>
            </a:lvl6pPr>
            <a:lvl7pPr>
              <a:defRPr sz="3300"/>
            </a:lvl7pPr>
            <a:lvl8pPr>
              <a:defRPr sz="3300"/>
            </a:lvl8pPr>
            <a:lvl9pPr>
              <a:defRPr sz="3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508328" y="8612191"/>
            <a:ext cx="9927431" cy="28146375"/>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3650689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15425" y="28805203"/>
            <a:ext cx="18104246" cy="3397249"/>
          </a:xfrm>
          <a:prstGeom prst="rect">
            <a:avLst/>
          </a:prstGeom>
        </p:spPr>
        <p:txBody>
          <a:bodyPr vert="horz" lIns="152388" tIns="76194" rIns="152388" bIns="76194" anchor="b"/>
          <a:lstStyle>
            <a:lvl1pPr algn="l">
              <a:defRPr sz="3300" b="1"/>
            </a:lvl1pPr>
          </a:lstStyle>
          <a:p>
            <a:r>
              <a:rPr lang="en-US" smtClean="0"/>
              <a:t>Click to edit Master title style</a:t>
            </a:r>
            <a:endParaRPr lang="en-US"/>
          </a:p>
        </p:txBody>
      </p:sp>
      <p:sp>
        <p:nvSpPr>
          <p:cNvPr id="3" name="Picture Placeholder 2"/>
          <p:cNvSpPr>
            <a:spLocks noGrp="1"/>
          </p:cNvSpPr>
          <p:nvPr>
            <p:ph type="pic" idx="1"/>
          </p:nvPr>
        </p:nvSpPr>
        <p:spPr>
          <a:xfrm>
            <a:off x="5915425" y="3675076"/>
            <a:ext cx="18104246" cy="24689595"/>
          </a:xfrm>
          <a:prstGeom prst="rect">
            <a:avLst/>
          </a:prstGeom>
        </p:spPr>
        <p:txBody>
          <a:bodyPr vert="horz" lIns="152388" tIns="76194" rIns="152388" bIns="76194"/>
          <a:lstStyle>
            <a:lvl1pPr marL="0" indent="0">
              <a:buNone/>
              <a:defRPr sz="5300"/>
            </a:lvl1pPr>
            <a:lvl2pPr marL="761940" indent="0">
              <a:buNone/>
              <a:defRPr sz="4700"/>
            </a:lvl2pPr>
            <a:lvl3pPr marL="1523882" indent="0">
              <a:buNone/>
              <a:defRPr sz="4000"/>
            </a:lvl3pPr>
            <a:lvl4pPr marL="2285822" indent="0">
              <a:buNone/>
              <a:defRPr sz="3300"/>
            </a:lvl4pPr>
            <a:lvl5pPr marL="3047764" indent="0">
              <a:buNone/>
              <a:defRPr sz="3300"/>
            </a:lvl5pPr>
            <a:lvl6pPr marL="3809704" indent="0">
              <a:buNone/>
              <a:defRPr sz="3300"/>
            </a:lvl6pPr>
            <a:lvl7pPr marL="4571645" indent="0">
              <a:buNone/>
              <a:defRPr sz="3300"/>
            </a:lvl7pPr>
            <a:lvl8pPr marL="5333586" indent="0">
              <a:buNone/>
              <a:defRPr sz="3300"/>
            </a:lvl8pPr>
            <a:lvl9pPr marL="6095527" indent="0">
              <a:buNone/>
              <a:defRPr sz="3300"/>
            </a:lvl9pPr>
          </a:lstStyle>
          <a:p>
            <a:pPr lvl="0"/>
            <a:endParaRPr lang="en-US" noProof="0" smtClean="0"/>
          </a:p>
        </p:txBody>
      </p:sp>
      <p:sp>
        <p:nvSpPr>
          <p:cNvPr id="4" name="Text Placeholder 3"/>
          <p:cNvSpPr>
            <a:spLocks noGrp="1"/>
          </p:cNvSpPr>
          <p:nvPr>
            <p:ph type="body" sz="half" idx="2"/>
          </p:nvPr>
        </p:nvSpPr>
        <p:spPr>
          <a:xfrm>
            <a:off x="5915425" y="32202443"/>
            <a:ext cx="18104246" cy="4829970"/>
          </a:xfrm>
          <a:prstGeom prst="rect">
            <a:avLst/>
          </a:prstGeom>
        </p:spPr>
        <p:txBody>
          <a:bodyPr vert="horz" lIns="152388" tIns="76194" rIns="152388" bIns="76194"/>
          <a:lstStyle>
            <a:lvl1pPr marL="0" indent="0">
              <a:buNone/>
              <a:defRPr sz="2300"/>
            </a:lvl1pPr>
            <a:lvl2pPr marL="761940" indent="0">
              <a:buNone/>
              <a:defRPr sz="2000"/>
            </a:lvl2pPr>
            <a:lvl3pPr marL="1523882" indent="0">
              <a:buNone/>
              <a:defRPr sz="1700"/>
            </a:lvl3pPr>
            <a:lvl4pPr marL="2285822" indent="0">
              <a:buNone/>
              <a:defRPr sz="1500"/>
            </a:lvl4pPr>
            <a:lvl5pPr marL="3047764" indent="0">
              <a:buNone/>
              <a:defRPr sz="1500"/>
            </a:lvl5pPr>
            <a:lvl6pPr marL="3809704" indent="0">
              <a:buNone/>
              <a:defRPr sz="1500"/>
            </a:lvl6pPr>
            <a:lvl7pPr marL="4571645" indent="0">
              <a:buNone/>
              <a:defRPr sz="1500"/>
            </a:lvl7pPr>
            <a:lvl8pPr marL="5333586" indent="0">
              <a:buNone/>
              <a:defRPr sz="1500"/>
            </a:lvl8pPr>
            <a:lvl9pPr marL="6095527" indent="0">
              <a:buNone/>
              <a:defRPr sz="1500"/>
            </a:lvl9pPr>
          </a:lstStyle>
          <a:p>
            <a:pPr lvl="0"/>
            <a:r>
              <a:rPr lang="en-US" smtClean="0"/>
              <a:t>Click to edit Master text styles</a:t>
            </a:r>
          </a:p>
        </p:txBody>
      </p:sp>
    </p:spTree>
    <p:extLst>
      <p:ext uri="{BB962C8B-B14F-4D97-AF65-F5344CB8AC3E}">
        <p14:creationId xmlns:p14="http://schemas.microsoft.com/office/powerpoint/2010/main" val="124646385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62" name="Text Box 38"/>
          <p:cNvSpPr txBox="1">
            <a:spLocks noChangeArrowheads="1"/>
          </p:cNvSpPr>
          <p:nvPr userDrawn="1"/>
        </p:nvSpPr>
        <p:spPr bwMode="auto">
          <a:xfrm>
            <a:off x="10267951" y="7715251"/>
            <a:ext cx="9629774" cy="892518"/>
          </a:xfrm>
          <a:prstGeom prst="rect">
            <a:avLst/>
          </a:prstGeom>
          <a:noFill/>
          <a:ln w="9525">
            <a:noFill/>
            <a:miter lim="800000"/>
            <a:headEnd/>
            <a:tailEnd/>
          </a:ln>
          <a:effectLst/>
        </p:spPr>
        <p:txBody>
          <a:bodyPr lIns="152365" tIns="76183" rIns="152365" bIns="76183">
            <a:spAutoFit/>
          </a:bodyPr>
          <a:lstStyle>
            <a:lvl1pPr defTabSz="2193925" eaLnBrk="0" hangingPunct="0">
              <a:defRPr sz="10600">
                <a:solidFill>
                  <a:schemeClr val="tx2"/>
                </a:solidFill>
                <a:latin typeface="Arial" charset="0"/>
                <a:ea typeface="ＭＳ Ｐゴシック" charset="0"/>
                <a:cs typeface="ＭＳ Ｐゴシック" charset="0"/>
              </a:defRPr>
            </a:lvl1pPr>
            <a:lvl2pPr marL="37931725" indent="-37474525" defTabSz="2193925" eaLnBrk="0" hangingPunct="0">
              <a:defRPr sz="10600">
                <a:solidFill>
                  <a:schemeClr val="tx2"/>
                </a:solidFill>
                <a:latin typeface="Arial" charset="0"/>
                <a:ea typeface="ＭＳ Ｐゴシック" charset="0"/>
              </a:defRPr>
            </a:lvl2pPr>
            <a:lvl3pPr eaLnBrk="0" hangingPunct="0">
              <a:defRPr sz="10600">
                <a:solidFill>
                  <a:schemeClr val="tx2"/>
                </a:solidFill>
                <a:latin typeface="Arial" charset="0"/>
                <a:ea typeface="ＭＳ Ｐゴシック" charset="0"/>
              </a:defRPr>
            </a:lvl3pPr>
            <a:lvl4pPr eaLnBrk="0" hangingPunct="0">
              <a:defRPr sz="10600">
                <a:solidFill>
                  <a:schemeClr val="tx2"/>
                </a:solidFill>
                <a:latin typeface="Arial" charset="0"/>
                <a:ea typeface="ＭＳ Ｐゴシック" charset="0"/>
              </a:defRPr>
            </a:lvl4pPr>
            <a:lvl5pPr eaLnBrk="0" hangingPunct="0">
              <a:defRPr sz="10600">
                <a:solidFill>
                  <a:schemeClr val="tx2"/>
                </a:solidFill>
                <a:latin typeface="Arial" charset="0"/>
                <a:ea typeface="ＭＳ Ｐゴシック" charset="0"/>
              </a:defRPr>
            </a:lvl5pPr>
            <a:lvl6pPr marL="457200" eaLnBrk="0" fontAlgn="base" hangingPunct="0">
              <a:spcBef>
                <a:spcPct val="0"/>
              </a:spcBef>
              <a:spcAft>
                <a:spcPct val="0"/>
              </a:spcAft>
              <a:defRPr sz="10600">
                <a:solidFill>
                  <a:schemeClr val="tx2"/>
                </a:solidFill>
                <a:latin typeface="Arial" charset="0"/>
                <a:ea typeface="ＭＳ Ｐゴシック" charset="0"/>
              </a:defRPr>
            </a:lvl6pPr>
            <a:lvl7pPr marL="914400" eaLnBrk="0" fontAlgn="base" hangingPunct="0">
              <a:spcBef>
                <a:spcPct val="0"/>
              </a:spcBef>
              <a:spcAft>
                <a:spcPct val="0"/>
              </a:spcAft>
              <a:defRPr sz="10600">
                <a:solidFill>
                  <a:schemeClr val="tx2"/>
                </a:solidFill>
                <a:latin typeface="Arial" charset="0"/>
                <a:ea typeface="ＭＳ Ｐゴシック" charset="0"/>
              </a:defRPr>
            </a:lvl7pPr>
            <a:lvl8pPr marL="1371600" eaLnBrk="0" fontAlgn="base" hangingPunct="0">
              <a:spcBef>
                <a:spcPct val="0"/>
              </a:spcBef>
              <a:spcAft>
                <a:spcPct val="0"/>
              </a:spcAft>
              <a:defRPr sz="10600">
                <a:solidFill>
                  <a:schemeClr val="tx2"/>
                </a:solidFill>
                <a:latin typeface="Arial" charset="0"/>
                <a:ea typeface="ＭＳ Ｐゴシック" charset="0"/>
              </a:defRPr>
            </a:lvl8pPr>
            <a:lvl9pPr marL="1828800" eaLnBrk="0" fontAlgn="base" hangingPunct="0">
              <a:spcBef>
                <a:spcPct val="0"/>
              </a:spcBef>
              <a:spcAft>
                <a:spcPct val="0"/>
              </a:spcAft>
              <a:defRPr sz="10600">
                <a:solidFill>
                  <a:schemeClr val="tx2"/>
                </a:solidFill>
                <a:latin typeface="Arial" charset="0"/>
                <a:ea typeface="ＭＳ Ｐゴシック" charset="0"/>
              </a:defRPr>
            </a:lvl9pPr>
          </a:lstStyle>
          <a:p>
            <a:pPr eaLnBrk="1" hangingPunct="1">
              <a:spcBef>
                <a:spcPct val="50000"/>
              </a:spcBef>
              <a:defRPr/>
            </a:pPr>
            <a:endParaRPr lang="en-US" sz="4800" dirty="0"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655543" rtl="0" eaLnBrk="0" fontAlgn="base" hangingPunct="0">
        <a:spcBef>
          <a:spcPct val="0"/>
        </a:spcBef>
        <a:spcAft>
          <a:spcPct val="0"/>
        </a:spcAft>
        <a:defRPr sz="10800" b="1">
          <a:solidFill>
            <a:schemeClr val="bg1"/>
          </a:solidFill>
          <a:latin typeface="+mj-lt"/>
          <a:ea typeface="ＭＳ Ｐゴシック" charset="0"/>
          <a:cs typeface="ＭＳ Ｐゴシック" charset="0"/>
        </a:defRPr>
      </a:lvl1pPr>
      <a:lvl2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2pPr>
      <a:lvl3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3pPr>
      <a:lvl4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4pPr>
      <a:lvl5pPr algn="ctr" defTabSz="3655543" rtl="0" eaLnBrk="0" fontAlgn="base" hangingPunct="0">
        <a:spcBef>
          <a:spcPct val="0"/>
        </a:spcBef>
        <a:spcAft>
          <a:spcPct val="0"/>
        </a:spcAft>
        <a:defRPr sz="10800" b="1">
          <a:solidFill>
            <a:schemeClr val="bg1"/>
          </a:solidFill>
          <a:latin typeface="Arial" pitchFamily="-65" charset="0"/>
          <a:ea typeface="ＭＳ Ｐゴシック" charset="0"/>
          <a:cs typeface="ＭＳ Ｐゴシック" charset="0"/>
        </a:defRPr>
      </a:lvl5pPr>
      <a:lvl6pPr marL="761940" algn="ctr" defTabSz="3656258" rtl="0" fontAlgn="base">
        <a:spcBef>
          <a:spcPct val="0"/>
        </a:spcBef>
        <a:spcAft>
          <a:spcPct val="0"/>
        </a:spcAft>
        <a:defRPr sz="10800" b="1">
          <a:solidFill>
            <a:schemeClr val="bg1"/>
          </a:solidFill>
          <a:latin typeface="Arial" pitchFamily="-65" charset="0"/>
        </a:defRPr>
      </a:lvl6pPr>
      <a:lvl7pPr marL="1523882" algn="ctr" defTabSz="3656258" rtl="0" fontAlgn="base">
        <a:spcBef>
          <a:spcPct val="0"/>
        </a:spcBef>
        <a:spcAft>
          <a:spcPct val="0"/>
        </a:spcAft>
        <a:defRPr sz="10800" b="1">
          <a:solidFill>
            <a:schemeClr val="bg1"/>
          </a:solidFill>
          <a:latin typeface="Arial" pitchFamily="-65" charset="0"/>
        </a:defRPr>
      </a:lvl7pPr>
      <a:lvl8pPr marL="2285822" algn="ctr" defTabSz="3656258" rtl="0" fontAlgn="base">
        <a:spcBef>
          <a:spcPct val="0"/>
        </a:spcBef>
        <a:spcAft>
          <a:spcPct val="0"/>
        </a:spcAft>
        <a:defRPr sz="10800" b="1">
          <a:solidFill>
            <a:schemeClr val="bg1"/>
          </a:solidFill>
          <a:latin typeface="Arial" pitchFamily="-65" charset="0"/>
        </a:defRPr>
      </a:lvl8pPr>
      <a:lvl9pPr marL="3047764" algn="ctr" defTabSz="3656258" rtl="0" fontAlgn="base">
        <a:spcBef>
          <a:spcPct val="0"/>
        </a:spcBef>
        <a:spcAft>
          <a:spcPct val="0"/>
        </a:spcAft>
        <a:defRPr sz="10800" b="1">
          <a:solidFill>
            <a:schemeClr val="bg1"/>
          </a:solidFill>
          <a:latin typeface="Arial" pitchFamily="-65" charset="0"/>
        </a:defRPr>
      </a:lvl9pPr>
    </p:titleStyle>
    <p:bodyStyle>
      <a:lvl1pPr marL="1370040" indent="-1370040" algn="l" defTabSz="3655543" rtl="0" eaLnBrk="0" fontAlgn="base" hangingPunct="0">
        <a:spcBef>
          <a:spcPct val="20000"/>
        </a:spcBef>
        <a:spcAft>
          <a:spcPct val="0"/>
        </a:spcAft>
        <a:defRPr sz="2800">
          <a:solidFill>
            <a:schemeClr val="tx1"/>
          </a:solidFill>
          <a:latin typeface="+mn-lt"/>
          <a:ea typeface="ＭＳ Ｐゴシック" charset="0"/>
          <a:cs typeface="ＭＳ Ｐゴシック" charset="0"/>
        </a:defRPr>
      </a:lvl1pPr>
      <a:lvl2pPr marL="2969891" indent="-1142752" algn="l" defTabSz="3655543" rtl="0" eaLnBrk="0" fontAlgn="base" hangingPunct="0">
        <a:spcBef>
          <a:spcPct val="20000"/>
        </a:spcBef>
        <a:spcAft>
          <a:spcPct val="0"/>
        </a:spcAft>
        <a:buChar char="–"/>
        <a:defRPr sz="6000">
          <a:solidFill>
            <a:schemeClr val="tx1"/>
          </a:solidFill>
          <a:latin typeface="+mn-lt"/>
          <a:ea typeface="ＭＳ Ｐゴシック" pitchFamily="-65" charset="-128"/>
        </a:defRPr>
      </a:lvl2pPr>
      <a:lvl3pPr marL="4571007" indent="-914201" algn="l" defTabSz="3655543" rtl="0" eaLnBrk="0" fontAlgn="base" hangingPunct="0">
        <a:spcBef>
          <a:spcPct val="20000"/>
        </a:spcBef>
        <a:spcAft>
          <a:spcPct val="0"/>
        </a:spcAft>
        <a:buChar char="•"/>
        <a:defRPr sz="5200">
          <a:solidFill>
            <a:schemeClr val="tx1"/>
          </a:solidFill>
          <a:latin typeface="+mn-lt"/>
          <a:ea typeface="ＭＳ Ｐゴシック" pitchFamily="-65" charset="-128"/>
        </a:defRPr>
      </a:lvl3pPr>
      <a:lvl4pPr marL="6399410"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4pPr>
      <a:lvl5pPr marL="8227813" indent="-911676" algn="l" defTabSz="3655543" rtl="0" eaLnBrk="0" fontAlgn="base" hangingPunct="0">
        <a:spcBef>
          <a:spcPct val="20000"/>
        </a:spcBef>
        <a:spcAft>
          <a:spcPct val="0"/>
        </a:spcAft>
        <a:buChar char="»"/>
        <a:defRPr sz="4000">
          <a:solidFill>
            <a:schemeClr val="tx1"/>
          </a:solidFill>
          <a:latin typeface="+mn-lt"/>
          <a:ea typeface="ＭＳ Ｐゴシック" pitchFamily="-65" charset="-128"/>
        </a:defRPr>
      </a:lvl5pPr>
      <a:lvl6pPr marL="8989845" indent="-912742" algn="l" defTabSz="3656258" rtl="0" fontAlgn="base">
        <a:spcBef>
          <a:spcPct val="20000"/>
        </a:spcBef>
        <a:spcAft>
          <a:spcPct val="0"/>
        </a:spcAft>
        <a:buChar char="»"/>
        <a:defRPr sz="4000">
          <a:solidFill>
            <a:schemeClr val="tx1"/>
          </a:solidFill>
          <a:latin typeface="+mn-lt"/>
          <a:ea typeface="ＭＳ Ｐゴシック" pitchFamily="-65" charset="-128"/>
        </a:defRPr>
      </a:lvl6pPr>
      <a:lvl7pPr marL="9751785" indent="-912742" algn="l" defTabSz="3656258" rtl="0" fontAlgn="base">
        <a:spcBef>
          <a:spcPct val="20000"/>
        </a:spcBef>
        <a:spcAft>
          <a:spcPct val="0"/>
        </a:spcAft>
        <a:buChar char="»"/>
        <a:defRPr sz="4000">
          <a:solidFill>
            <a:schemeClr val="tx1"/>
          </a:solidFill>
          <a:latin typeface="+mn-lt"/>
          <a:ea typeface="ＭＳ Ｐゴシック" pitchFamily="-65" charset="-128"/>
        </a:defRPr>
      </a:lvl7pPr>
      <a:lvl8pPr marL="10513727" indent="-912742" algn="l" defTabSz="3656258" rtl="0" fontAlgn="base">
        <a:spcBef>
          <a:spcPct val="20000"/>
        </a:spcBef>
        <a:spcAft>
          <a:spcPct val="0"/>
        </a:spcAft>
        <a:buChar char="»"/>
        <a:defRPr sz="4000">
          <a:solidFill>
            <a:schemeClr val="tx1"/>
          </a:solidFill>
          <a:latin typeface="+mn-lt"/>
          <a:ea typeface="ＭＳ Ｐゴシック" pitchFamily="-65" charset="-128"/>
        </a:defRPr>
      </a:lvl8pPr>
      <a:lvl9pPr marL="11275667" indent="-912742" algn="l" defTabSz="3656258" rtl="0" fontAlgn="base">
        <a:spcBef>
          <a:spcPct val="20000"/>
        </a:spcBef>
        <a:spcAft>
          <a:spcPct val="0"/>
        </a:spcAft>
        <a:buChar char="»"/>
        <a:defRPr sz="4000">
          <a:solidFill>
            <a:schemeClr val="tx1"/>
          </a:solidFill>
          <a:latin typeface="+mn-lt"/>
          <a:ea typeface="ＭＳ Ｐゴシック" pitchFamily="-65" charset="-128"/>
        </a:defRPr>
      </a:lvl9pPr>
    </p:bodyStyle>
    <p:otherStyle>
      <a:defPPr>
        <a:defRPr lang="en-US"/>
      </a:defPPr>
      <a:lvl1pPr marL="0" algn="l" defTabSz="761940" rtl="0" eaLnBrk="1" latinLnBrk="0" hangingPunct="1">
        <a:defRPr sz="3000" kern="1200">
          <a:solidFill>
            <a:schemeClr val="tx1"/>
          </a:solidFill>
          <a:latin typeface="+mn-lt"/>
          <a:ea typeface="+mn-ea"/>
          <a:cs typeface="+mn-cs"/>
        </a:defRPr>
      </a:lvl1pPr>
      <a:lvl2pPr marL="761940" algn="l" defTabSz="761940" rtl="0" eaLnBrk="1" latinLnBrk="0" hangingPunct="1">
        <a:defRPr sz="3000" kern="1200">
          <a:solidFill>
            <a:schemeClr val="tx1"/>
          </a:solidFill>
          <a:latin typeface="+mn-lt"/>
          <a:ea typeface="+mn-ea"/>
          <a:cs typeface="+mn-cs"/>
        </a:defRPr>
      </a:lvl2pPr>
      <a:lvl3pPr marL="1523882" algn="l" defTabSz="761940" rtl="0" eaLnBrk="1" latinLnBrk="0" hangingPunct="1">
        <a:defRPr sz="3000" kern="1200">
          <a:solidFill>
            <a:schemeClr val="tx1"/>
          </a:solidFill>
          <a:latin typeface="+mn-lt"/>
          <a:ea typeface="+mn-ea"/>
          <a:cs typeface="+mn-cs"/>
        </a:defRPr>
      </a:lvl3pPr>
      <a:lvl4pPr marL="2285822" algn="l" defTabSz="761940" rtl="0" eaLnBrk="1" latinLnBrk="0" hangingPunct="1">
        <a:defRPr sz="3000" kern="1200">
          <a:solidFill>
            <a:schemeClr val="tx1"/>
          </a:solidFill>
          <a:latin typeface="+mn-lt"/>
          <a:ea typeface="+mn-ea"/>
          <a:cs typeface="+mn-cs"/>
        </a:defRPr>
      </a:lvl4pPr>
      <a:lvl5pPr marL="3047764" algn="l" defTabSz="761940" rtl="0" eaLnBrk="1" latinLnBrk="0" hangingPunct="1">
        <a:defRPr sz="3000" kern="1200">
          <a:solidFill>
            <a:schemeClr val="tx1"/>
          </a:solidFill>
          <a:latin typeface="+mn-lt"/>
          <a:ea typeface="+mn-ea"/>
          <a:cs typeface="+mn-cs"/>
        </a:defRPr>
      </a:lvl5pPr>
      <a:lvl6pPr marL="3809704" algn="l" defTabSz="761940" rtl="0" eaLnBrk="1" latinLnBrk="0" hangingPunct="1">
        <a:defRPr sz="3000" kern="1200">
          <a:solidFill>
            <a:schemeClr val="tx1"/>
          </a:solidFill>
          <a:latin typeface="+mn-lt"/>
          <a:ea typeface="+mn-ea"/>
          <a:cs typeface="+mn-cs"/>
        </a:defRPr>
      </a:lvl6pPr>
      <a:lvl7pPr marL="4571645" algn="l" defTabSz="761940" rtl="0" eaLnBrk="1" latinLnBrk="0" hangingPunct="1">
        <a:defRPr sz="3000" kern="1200">
          <a:solidFill>
            <a:schemeClr val="tx1"/>
          </a:solidFill>
          <a:latin typeface="+mn-lt"/>
          <a:ea typeface="+mn-ea"/>
          <a:cs typeface="+mn-cs"/>
        </a:defRPr>
      </a:lvl7pPr>
      <a:lvl8pPr marL="5333586" algn="l" defTabSz="761940" rtl="0" eaLnBrk="1" latinLnBrk="0" hangingPunct="1">
        <a:defRPr sz="3000" kern="1200">
          <a:solidFill>
            <a:schemeClr val="tx1"/>
          </a:solidFill>
          <a:latin typeface="+mn-lt"/>
          <a:ea typeface="+mn-ea"/>
          <a:cs typeface="+mn-cs"/>
        </a:defRPr>
      </a:lvl8pPr>
      <a:lvl9pPr marL="6095527" algn="l" defTabSz="76194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hyperlink" Target="http://ls.st/7ex" TargetMode="External"/><Relationship Id="rId5" Type="http://schemas.openxmlformats.org/officeDocument/2006/relationships/hyperlink" Target="https://ldm-542.lsst.io/" TargetMode="External"/><Relationship Id="rId6" Type="http://schemas.openxmlformats.org/officeDocument/2006/relationships/hyperlink" Target="http://www.ivoa.net/documents/HiPS/" TargetMode="External"/><Relationship Id="rId7" Type="http://schemas.openxmlformats.org/officeDocument/2006/relationships/hyperlink" Target="http://www.ivoa.net/documents/MOC/" TargetMode="External"/><Relationship Id="rId8" Type="http://schemas.openxmlformats.org/officeDocument/2006/relationships/image" Target="../media/image2.png"/><Relationship Id="rId9" Type="http://schemas.openxmlformats.org/officeDocument/2006/relationships/image" Target="../media/image3.png"/><Relationship Id="rId10" Type="http://schemas.openxmlformats.org/officeDocument/2006/relationships/image" Target="../media/image4.jpg"/><Relationship Id="rId11" Type="http://schemas.openxmlformats.org/officeDocument/2006/relationships/hyperlink" Target="http://www.theresaneil.com/" TargetMode="External"/><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60" name="Rectangle 41"/>
          <p:cNvSpPr>
            <a:spLocks noChangeArrowheads="1"/>
          </p:cNvSpPr>
          <p:nvPr/>
        </p:nvSpPr>
        <p:spPr bwMode="auto">
          <a:xfrm>
            <a:off x="685800" y="3048000"/>
            <a:ext cx="28803600" cy="243840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181193" tIns="90596" rIns="181193" bIns="90596" anchor="ctr"/>
          <a:lstStyle/>
          <a:p>
            <a:pPr algn="l" defTabSz="4348030">
              <a:defRPr/>
            </a:pPr>
            <a:r>
              <a:rPr lang="en-US" sz="8200" b="1" dirty="0" smtClean="0">
                <a:solidFill>
                  <a:srgbClr val="0D0C0C"/>
                </a:solidFill>
                <a:latin typeface="Calibri"/>
                <a:cs typeface="Calibri"/>
              </a:rPr>
              <a:t>Skyviewer </a:t>
            </a:r>
            <a:r>
              <a:rPr lang="en-US" sz="8200" b="1" dirty="0">
                <a:solidFill>
                  <a:srgbClr val="0D0C0C"/>
                </a:solidFill>
                <a:latin typeface="Calibri"/>
                <a:cs typeface="Calibri"/>
              </a:rPr>
              <a:t>Investigations for LSST </a:t>
            </a:r>
            <a:r>
              <a:rPr lang="en-US" sz="8200" b="1" dirty="0" smtClean="0">
                <a:solidFill>
                  <a:srgbClr val="0D0C0C"/>
                </a:solidFill>
                <a:latin typeface="Calibri"/>
                <a:cs typeface="Calibri"/>
              </a:rPr>
              <a:t>EPO</a:t>
            </a:r>
            <a:r>
              <a:rPr lang="en-US" sz="12900" b="1" dirty="0" smtClean="0">
                <a:solidFill>
                  <a:srgbClr val="2163A1"/>
                </a:solidFill>
                <a:latin typeface="Calibri"/>
                <a:cs typeface="Calibri"/>
              </a:rPr>
              <a:t/>
            </a:r>
            <a:br>
              <a:rPr lang="en-US" sz="12900" b="1" dirty="0" smtClean="0">
                <a:solidFill>
                  <a:srgbClr val="2163A1"/>
                </a:solidFill>
                <a:latin typeface="Calibri"/>
                <a:cs typeface="Calibri"/>
              </a:rPr>
            </a:br>
            <a:r>
              <a:rPr lang="en-US" sz="4500" i="1" dirty="0" smtClean="0">
                <a:solidFill>
                  <a:schemeClr val="tx1">
                    <a:lumMod val="75000"/>
                    <a:lumOff val="25000"/>
                  </a:schemeClr>
                </a:solidFill>
                <a:latin typeface="Calibri"/>
                <a:cs typeface="Calibri"/>
              </a:rPr>
              <a:t>J. Matt Peterson (AURA/LSST, Tucson</a:t>
            </a:r>
            <a:r>
              <a:rPr lang="en-US" sz="4500" i="1" smtClean="0">
                <a:solidFill>
                  <a:schemeClr val="tx1">
                    <a:lumMod val="75000"/>
                    <a:lumOff val="25000"/>
                  </a:schemeClr>
                </a:solidFill>
                <a:latin typeface="Calibri"/>
                <a:cs typeface="Calibri"/>
              </a:rPr>
              <a:t>), </a:t>
            </a:r>
            <a:r>
              <a:rPr lang="en-US" sz="4500" i="1" smtClean="0">
                <a:solidFill>
                  <a:schemeClr val="tx1">
                    <a:lumMod val="75000"/>
                    <a:lumOff val="25000"/>
                  </a:schemeClr>
                </a:solidFill>
                <a:latin typeface="Calibri"/>
                <a:cs typeface="Calibri"/>
              </a:rPr>
              <a:t>Dr</a:t>
            </a:r>
            <a:r>
              <a:rPr lang="en-US" sz="4500" i="1" smtClean="0">
                <a:solidFill>
                  <a:schemeClr val="tx1">
                    <a:lumMod val="75000"/>
                    <a:lumOff val="25000"/>
                  </a:schemeClr>
                </a:solidFill>
                <a:latin typeface="Calibri"/>
                <a:cs typeface="Calibri"/>
              </a:rPr>
              <a:t>. </a:t>
            </a:r>
            <a:r>
              <a:rPr lang="en-US" sz="4500" i="1" smtClean="0">
                <a:solidFill>
                  <a:schemeClr val="tx1">
                    <a:lumMod val="75000"/>
                    <a:lumOff val="25000"/>
                  </a:schemeClr>
                </a:solidFill>
                <a:latin typeface="Calibri"/>
                <a:cs typeface="Calibri"/>
              </a:rPr>
              <a:t>Amanda </a:t>
            </a:r>
            <a:r>
              <a:rPr lang="en-US" sz="4500" i="1" dirty="0" smtClean="0">
                <a:solidFill>
                  <a:schemeClr val="tx1">
                    <a:lumMod val="75000"/>
                    <a:lumOff val="25000"/>
                  </a:schemeClr>
                </a:solidFill>
                <a:latin typeface="Calibri"/>
                <a:cs typeface="Calibri"/>
              </a:rPr>
              <a:t>E. Bauer (AURA/LSST, Tucson), Ben Emmons (AURA/LSST, Tucson), Ryan </a:t>
            </a:r>
            <a:r>
              <a:rPr lang="en-US" sz="4500" i="1" dirty="0">
                <a:solidFill>
                  <a:schemeClr val="tx1">
                    <a:lumMod val="75000"/>
                    <a:lumOff val="25000"/>
                  </a:schemeClr>
                </a:solidFill>
                <a:latin typeface="Calibri"/>
                <a:cs typeface="Calibri"/>
              </a:rPr>
              <a:t>Bruner (TNSD⁺), Jimmy Watkins (TNSD⁺</a:t>
            </a:r>
            <a:r>
              <a:rPr lang="en-US" sz="4500" i="1" dirty="0" smtClean="0">
                <a:solidFill>
                  <a:schemeClr val="tx1">
                    <a:lumMod val="75000"/>
                    <a:lumOff val="25000"/>
                  </a:schemeClr>
                </a:solidFill>
                <a:latin typeface="Calibri"/>
                <a:cs typeface="Calibri"/>
              </a:rPr>
              <a:t>), Tom Gonzalez (</a:t>
            </a:r>
            <a:r>
              <a:rPr lang="en-US" sz="4500" i="1" dirty="0">
                <a:solidFill>
                  <a:schemeClr val="tx1">
                    <a:lumMod val="75000"/>
                    <a:lumOff val="25000"/>
                  </a:schemeClr>
                </a:solidFill>
                <a:latin typeface="Calibri"/>
                <a:cs typeface="Calibri"/>
              </a:rPr>
              <a:t>TNSD⁺), Paula </a:t>
            </a:r>
            <a:r>
              <a:rPr lang="en-US" sz="4500" i="1" dirty="0" err="1" smtClean="0">
                <a:solidFill>
                  <a:schemeClr val="tx1">
                    <a:lumMod val="75000"/>
                    <a:lumOff val="25000"/>
                  </a:schemeClr>
                </a:solidFill>
                <a:latin typeface="Calibri"/>
                <a:cs typeface="Calibri"/>
              </a:rPr>
              <a:t>Wellings</a:t>
            </a:r>
            <a:r>
              <a:rPr lang="en-US" sz="4500" i="1" dirty="0">
                <a:solidFill>
                  <a:schemeClr val="tx1">
                    <a:lumMod val="75000"/>
                    <a:lumOff val="25000"/>
                  </a:schemeClr>
                </a:solidFill>
                <a:latin typeface="Calibri"/>
                <a:cs typeface="Calibri"/>
              </a:rPr>
              <a:t> </a:t>
            </a:r>
            <a:r>
              <a:rPr lang="en-US" sz="4500" i="1" dirty="0" smtClean="0">
                <a:solidFill>
                  <a:schemeClr val="tx1">
                    <a:lumMod val="75000"/>
                    <a:lumOff val="25000"/>
                  </a:schemeClr>
                </a:solidFill>
                <a:latin typeface="Calibri"/>
                <a:cs typeface="Calibri"/>
              </a:rPr>
              <a:t>(TNSD</a:t>
            </a:r>
            <a:r>
              <a:rPr lang="en-US" sz="4500" i="1" dirty="0">
                <a:solidFill>
                  <a:schemeClr val="tx1">
                    <a:lumMod val="75000"/>
                    <a:lumOff val="25000"/>
                  </a:schemeClr>
                </a:solidFill>
                <a:latin typeface="Calibri"/>
                <a:cs typeface="Calibri"/>
              </a:rPr>
              <a:t>⁺</a:t>
            </a:r>
            <a:r>
              <a:rPr lang="en-US" sz="4500" i="1" dirty="0" smtClean="0">
                <a:solidFill>
                  <a:schemeClr val="tx1">
                    <a:lumMod val="75000"/>
                    <a:lumOff val="25000"/>
                  </a:schemeClr>
                </a:solidFill>
                <a:latin typeface="Calibri"/>
                <a:cs typeface="Calibri"/>
              </a:rPr>
              <a:t>)</a:t>
            </a:r>
            <a:endParaRPr lang="en-US" sz="4800" dirty="0">
              <a:solidFill>
                <a:schemeClr val="tx1"/>
              </a:solidFill>
              <a:latin typeface="Calibri"/>
              <a:cs typeface="Calibri"/>
            </a:endParaRPr>
          </a:p>
        </p:txBody>
      </p:sp>
      <p:sp>
        <p:nvSpPr>
          <p:cNvPr id="64" name="Rectangle 10"/>
          <p:cNvSpPr>
            <a:spLocks noChangeArrowheads="1"/>
          </p:cNvSpPr>
          <p:nvPr/>
        </p:nvSpPr>
        <p:spPr bwMode="auto">
          <a:xfrm>
            <a:off x="20623258" y="32670806"/>
            <a:ext cx="9023956" cy="4133794"/>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en-US" sz="2300" dirty="0">
                <a:solidFill>
                  <a:schemeClr val="tx1"/>
                </a:solidFill>
                <a:latin typeface="Calibri"/>
                <a:cs typeface="Calibri"/>
              </a:rPr>
              <a:t>LSST Science Book, </a:t>
            </a:r>
            <a:r>
              <a:rPr lang="pt-BR" sz="2300" i="1" dirty="0">
                <a:solidFill>
                  <a:schemeClr val="tx1"/>
                </a:solidFill>
                <a:latin typeface="Calibri"/>
                <a:cs typeface="Calibri"/>
              </a:rPr>
              <a:t>arXiv:0912.0201</a:t>
            </a:r>
          </a:p>
          <a:p>
            <a:pPr marL="457200" indent="-457200" algn="l" defTabSz="4347180">
              <a:spcBef>
                <a:spcPct val="20000"/>
              </a:spcBef>
              <a:buAutoNum type="arabicPeriod"/>
            </a:pPr>
            <a:r>
              <a:rPr lang="en-US" sz="2300" dirty="0" smtClean="0">
                <a:solidFill>
                  <a:schemeClr val="tx1"/>
                </a:solidFill>
                <a:latin typeface="Calibri"/>
                <a:cs typeface="Calibri"/>
              </a:rPr>
              <a:t>LSST </a:t>
            </a:r>
            <a:r>
              <a:rPr lang="en-US" sz="2300" dirty="0">
                <a:solidFill>
                  <a:schemeClr val="tx1"/>
                </a:solidFill>
                <a:latin typeface="Calibri"/>
                <a:cs typeface="Calibri"/>
              </a:rPr>
              <a:t>EPO Design LEP-31, </a:t>
            </a:r>
            <a:r>
              <a:rPr lang="en-US" sz="2300" dirty="0">
                <a:solidFill>
                  <a:schemeClr val="tx1"/>
                </a:solidFill>
                <a:latin typeface="Calibri"/>
                <a:cs typeface="Calibri"/>
                <a:hlinkClick r:id="rId4"/>
              </a:rPr>
              <a:t>http://</a:t>
            </a:r>
            <a:r>
              <a:rPr lang="en-US" sz="2300" dirty="0" smtClean="0">
                <a:solidFill>
                  <a:schemeClr val="tx1"/>
                </a:solidFill>
                <a:latin typeface="Calibri"/>
                <a:cs typeface="Calibri"/>
                <a:hlinkClick r:id="rId4"/>
              </a:rPr>
              <a:t>ls.st/7ex</a:t>
            </a:r>
            <a:endParaRPr lang="en-US" sz="2300" dirty="0" smtClean="0">
              <a:solidFill>
                <a:schemeClr val="tx1"/>
              </a:solidFill>
              <a:latin typeface="Calibri"/>
              <a:cs typeface="Calibri"/>
            </a:endParaRPr>
          </a:p>
          <a:p>
            <a:pPr marL="457200" indent="-457200" algn="l" defTabSz="4347180">
              <a:spcBef>
                <a:spcPct val="20000"/>
              </a:spcBef>
              <a:buAutoNum type="arabicPeriod"/>
            </a:pPr>
            <a:r>
              <a:rPr lang="en-US" sz="2300" dirty="0">
                <a:solidFill>
                  <a:schemeClr val="tx1"/>
                </a:solidFill>
                <a:latin typeface="Calibri"/>
                <a:cs typeface="Calibri"/>
              </a:rPr>
              <a:t>Science Platform Design, </a:t>
            </a:r>
            <a:r>
              <a:rPr lang="en-US" sz="2300" dirty="0" smtClean="0">
                <a:solidFill>
                  <a:schemeClr val="tx1"/>
                </a:solidFill>
                <a:latin typeface="Calibri"/>
                <a:cs typeface="Calibri"/>
                <a:hlinkClick r:id="rId5"/>
              </a:rPr>
              <a:t>https://ldm-542.lsst.io/</a:t>
            </a:r>
            <a:endParaRPr lang="en-US" sz="2300" dirty="0" smtClean="0">
              <a:solidFill>
                <a:schemeClr val="tx1"/>
              </a:solidFill>
              <a:latin typeface="Calibri"/>
              <a:cs typeface="Calibri"/>
            </a:endParaRPr>
          </a:p>
          <a:p>
            <a:pPr marL="457200" indent="-457200" algn="l" defTabSz="4347180">
              <a:spcBef>
                <a:spcPct val="20000"/>
              </a:spcBef>
              <a:buAutoNum type="arabicPeriod"/>
            </a:pPr>
            <a:r>
              <a:rPr lang="en-US" sz="2300" dirty="0" err="1" smtClean="0">
                <a:solidFill>
                  <a:schemeClr val="tx1"/>
                </a:solidFill>
                <a:latin typeface="Calibri"/>
                <a:cs typeface="Calibri"/>
              </a:rPr>
              <a:t>Aladin</a:t>
            </a:r>
            <a:r>
              <a:rPr lang="en-US" sz="2300" dirty="0" smtClean="0">
                <a:solidFill>
                  <a:schemeClr val="tx1"/>
                </a:solidFill>
                <a:latin typeface="Calibri"/>
                <a:cs typeface="Calibri"/>
              </a:rPr>
              <a:t> Lite, </a:t>
            </a:r>
            <a:r>
              <a:rPr lang="en-US" sz="2300" dirty="0" err="1" smtClean="0">
                <a:solidFill>
                  <a:schemeClr val="tx1"/>
                </a:solidFill>
                <a:latin typeface="Calibri"/>
                <a:cs typeface="Calibri"/>
              </a:rPr>
              <a:t>Bibcode</a:t>
            </a:r>
            <a:r>
              <a:rPr lang="en-US" sz="2300" dirty="0" smtClean="0">
                <a:solidFill>
                  <a:schemeClr val="tx1"/>
                </a:solidFill>
                <a:latin typeface="Calibri"/>
                <a:cs typeface="Calibri"/>
              </a:rPr>
              <a:t>:</a:t>
            </a:r>
            <a:r>
              <a:rPr lang="sk-SK" sz="2300" i="1" dirty="0" smtClean="0">
                <a:solidFill>
                  <a:schemeClr val="tx1"/>
                </a:solidFill>
                <a:latin typeface="Calibri"/>
                <a:cs typeface="Calibri"/>
              </a:rPr>
              <a:t>2014ASPC</a:t>
            </a:r>
            <a:r>
              <a:rPr lang="sk-SK" sz="2300" i="1" dirty="0">
                <a:solidFill>
                  <a:schemeClr val="tx1"/>
                </a:solidFill>
                <a:latin typeface="Calibri"/>
                <a:cs typeface="Calibri"/>
              </a:rPr>
              <a:t>..485..277B </a:t>
            </a:r>
          </a:p>
          <a:p>
            <a:pPr marL="457200" indent="-457200" algn="l" defTabSz="4347180">
              <a:spcBef>
                <a:spcPct val="20000"/>
              </a:spcBef>
              <a:buAutoNum type="arabicPeriod"/>
            </a:pPr>
            <a:r>
              <a:rPr lang="en-US" sz="2300" dirty="0" err="1" smtClean="0">
                <a:solidFill>
                  <a:schemeClr val="tx1"/>
                </a:solidFill>
                <a:latin typeface="Calibri"/>
                <a:cs typeface="Calibri"/>
              </a:rPr>
              <a:t>HEALPix</a:t>
            </a:r>
            <a:r>
              <a:rPr lang="en-US" sz="2300" dirty="0" smtClean="0">
                <a:solidFill>
                  <a:schemeClr val="tx1"/>
                </a:solidFill>
                <a:latin typeface="Calibri"/>
                <a:cs typeface="Calibri"/>
              </a:rPr>
              <a:t>, </a:t>
            </a:r>
            <a:r>
              <a:rPr lang="en-US" sz="2300" dirty="0" err="1" smtClean="0">
                <a:solidFill>
                  <a:schemeClr val="tx1"/>
                </a:solidFill>
                <a:latin typeface="Calibri"/>
                <a:cs typeface="Calibri"/>
              </a:rPr>
              <a:t>Bibcode</a:t>
            </a:r>
            <a:r>
              <a:rPr lang="en-US" sz="2300" dirty="0" smtClean="0">
                <a:solidFill>
                  <a:schemeClr val="tx1"/>
                </a:solidFill>
                <a:latin typeface="Calibri"/>
                <a:cs typeface="Calibri"/>
              </a:rPr>
              <a:t>:</a:t>
            </a:r>
            <a:r>
              <a:rPr lang="hr-HR" sz="2300" i="1" dirty="0" smtClean="0">
                <a:solidFill>
                  <a:schemeClr val="tx1"/>
                </a:solidFill>
                <a:latin typeface="Calibri"/>
                <a:cs typeface="Calibri"/>
              </a:rPr>
              <a:t>2007MNRAS.381</a:t>
            </a:r>
            <a:r>
              <a:rPr lang="hr-HR" sz="2300" i="1" dirty="0">
                <a:solidFill>
                  <a:schemeClr val="tx1"/>
                </a:solidFill>
                <a:latin typeface="Calibri"/>
                <a:cs typeface="Calibri"/>
              </a:rPr>
              <a:t>..</a:t>
            </a:r>
            <a:r>
              <a:rPr lang="hr-HR" sz="2300" i="1" dirty="0" smtClean="0">
                <a:solidFill>
                  <a:schemeClr val="tx1"/>
                </a:solidFill>
                <a:latin typeface="Calibri"/>
                <a:cs typeface="Calibri"/>
              </a:rPr>
              <a:t>865C</a:t>
            </a:r>
          </a:p>
          <a:p>
            <a:pPr marL="457200" indent="-457200" algn="l" defTabSz="4347180">
              <a:spcBef>
                <a:spcPct val="20000"/>
              </a:spcBef>
              <a:buAutoNum type="arabicPeriod"/>
            </a:pPr>
            <a:r>
              <a:rPr lang="en-US" sz="2300" dirty="0" smtClean="0">
                <a:solidFill>
                  <a:schemeClr val="tx1"/>
                </a:solidFill>
                <a:latin typeface="Calibri"/>
                <a:cs typeface="Calibri"/>
              </a:rPr>
              <a:t>IVOA </a:t>
            </a:r>
            <a:r>
              <a:rPr lang="en-US" sz="2300" dirty="0" err="1" smtClean="0">
                <a:solidFill>
                  <a:schemeClr val="tx1"/>
                </a:solidFill>
                <a:latin typeface="Calibri"/>
                <a:cs typeface="Calibri"/>
              </a:rPr>
              <a:t>HiPS</a:t>
            </a:r>
            <a:r>
              <a:rPr lang="en-US" sz="2300" dirty="0" smtClean="0">
                <a:solidFill>
                  <a:schemeClr val="tx1"/>
                </a:solidFill>
                <a:latin typeface="Calibri"/>
                <a:cs typeface="Calibri"/>
              </a:rPr>
              <a:t> Standard, </a:t>
            </a:r>
            <a:r>
              <a:rPr lang="en-US" sz="2300" i="1" dirty="0">
                <a:solidFill>
                  <a:schemeClr val="tx1"/>
                </a:solidFill>
                <a:latin typeface="Calibri"/>
                <a:cs typeface="Calibri"/>
                <a:hlinkClick r:id="rId6"/>
              </a:rPr>
              <a:t>http://</a:t>
            </a:r>
            <a:r>
              <a:rPr lang="en-US" sz="2300" i="1" dirty="0" smtClean="0">
                <a:solidFill>
                  <a:schemeClr val="tx1"/>
                </a:solidFill>
                <a:latin typeface="Calibri"/>
                <a:cs typeface="Calibri"/>
                <a:hlinkClick r:id="rId6"/>
              </a:rPr>
              <a:t>www.ivoa.net/documents/HiPS/</a:t>
            </a:r>
            <a:endParaRPr lang="en-US" sz="2300" i="1" dirty="0">
              <a:solidFill>
                <a:schemeClr val="tx1"/>
              </a:solidFill>
              <a:latin typeface="Calibri"/>
              <a:cs typeface="Calibri"/>
            </a:endParaRPr>
          </a:p>
          <a:p>
            <a:pPr marL="457200" indent="-457200" algn="l" defTabSz="4347180">
              <a:spcBef>
                <a:spcPct val="20000"/>
              </a:spcBef>
              <a:buAutoNum type="arabicPeriod"/>
            </a:pPr>
            <a:r>
              <a:rPr lang="en-US" sz="2300" dirty="0" smtClean="0">
                <a:solidFill>
                  <a:schemeClr val="tx1"/>
                </a:solidFill>
                <a:latin typeface="Calibri"/>
                <a:cs typeface="Calibri"/>
              </a:rPr>
              <a:t>IVOA MOC Standard</a:t>
            </a:r>
            <a:r>
              <a:rPr lang="en-US" sz="2300" dirty="0">
                <a:solidFill>
                  <a:schemeClr val="tx1"/>
                </a:solidFill>
                <a:latin typeface="Calibri"/>
                <a:cs typeface="Calibri"/>
              </a:rPr>
              <a:t>, </a:t>
            </a:r>
            <a:r>
              <a:rPr lang="en-US" sz="2300" i="1" dirty="0">
                <a:solidFill>
                  <a:schemeClr val="tx1"/>
                </a:solidFill>
                <a:latin typeface="Calibri"/>
                <a:cs typeface="Calibri"/>
                <a:hlinkClick r:id="rId7"/>
              </a:rPr>
              <a:t>http://</a:t>
            </a:r>
            <a:r>
              <a:rPr lang="en-US" sz="2300" i="1" dirty="0" smtClean="0">
                <a:solidFill>
                  <a:schemeClr val="tx1"/>
                </a:solidFill>
                <a:latin typeface="Calibri"/>
                <a:cs typeface="Calibri"/>
                <a:hlinkClick r:id="rId7"/>
              </a:rPr>
              <a:t>www.ivoa.net/documents/MOC/</a:t>
            </a:r>
            <a:endParaRPr lang="en-US" sz="2300" i="1" dirty="0">
              <a:solidFill>
                <a:schemeClr val="tx1"/>
              </a:solidFill>
              <a:latin typeface="Calibri"/>
              <a:cs typeface="Calibri"/>
            </a:endParaRPr>
          </a:p>
          <a:p>
            <a:pPr marL="457200" indent="-457200" algn="l" defTabSz="4347180">
              <a:spcBef>
                <a:spcPct val="20000"/>
              </a:spcBef>
              <a:buAutoNum type="arabicPeriod"/>
            </a:pPr>
            <a:r>
              <a:rPr lang="en-US" sz="2300" dirty="0" smtClean="0">
                <a:solidFill>
                  <a:schemeClr val="tx1"/>
                </a:solidFill>
                <a:latin typeface="Calibri"/>
                <a:cs typeface="Calibri"/>
              </a:rPr>
              <a:t>HSC Data Release 1, </a:t>
            </a:r>
            <a:r>
              <a:rPr lang="nb-NO" sz="2300" dirty="0" smtClean="0">
                <a:solidFill>
                  <a:schemeClr val="tx1"/>
                </a:solidFill>
                <a:latin typeface="Calibri"/>
                <a:cs typeface="Calibri"/>
              </a:rPr>
              <a:t>arXiv:1702.08449</a:t>
            </a:r>
            <a:endParaRPr lang="en-US" sz="2300" dirty="0">
              <a:solidFill>
                <a:schemeClr val="tx1"/>
              </a:solidFill>
              <a:latin typeface="Calibri"/>
              <a:cs typeface="Calibri"/>
            </a:endParaRPr>
          </a:p>
        </p:txBody>
      </p:sp>
      <p:sp>
        <p:nvSpPr>
          <p:cNvPr id="66" name="Text Box 7"/>
          <p:cNvSpPr txBox="1">
            <a:spLocks noChangeArrowheads="1"/>
          </p:cNvSpPr>
          <p:nvPr/>
        </p:nvSpPr>
        <p:spPr bwMode="auto">
          <a:xfrm>
            <a:off x="21000308" y="31318200"/>
            <a:ext cx="8359346"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Helvetica" charset="0"/>
                <a:cs typeface="Helvetica" charset="0"/>
              </a:rPr>
              <a:t>More Information</a:t>
            </a:r>
          </a:p>
        </p:txBody>
      </p:sp>
      <p:grpSp>
        <p:nvGrpSpPr>
          <p:cNvPr id="18" name="Group 17"/>
          <p:cNvGrpSpPr/>
          <p:nvPr/>
        </p:nvGrpSpPr>
        <p:grpSpPr>
          <a:xfrm>
            <a:off x="611660" y="6255075"/>
            <a:ext cx="8610865" cy="8796581"/>
            <a:chOff x="611660" y="6255075"/>
            <a:chExt cx="8610865" cy="8796581"/>
          </a:xfrm>
        </p:grpSpPr>
        <p:sp>
          <p:nvSpPr>
            <p:cNvPr id="62" name="Text Box 5"/>
            <p:cNvSpPr txBox="1">
              <a:spLocks noChangeArrowheads="1"/>
            </p:cNvSpPr>
            <p:nvPr/>
          </p:nvSpPr>
          <p:spPr bwMode="auto">
            <a:xfrm>
              <a:off x="611660" y="6255075"/>
              <a:ext cx="8563232"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Introduction</a:t>
              </a:r>
              <a:endParaRPr lang="en-US" sz="5700" b="1" dirty="0">
                <a:solidFill>
                  <a:srgbClr val="0D0C0C"/>
                </a:solidFill>
                <a:latin typeface="Calibri"/>
                <a:cs typeface="Calibri"/>
              </a:endParaRPr>
            </a:p>
          </p:txBody>
        </p:sp>
        <p:sp>
          <p:nvSpPr>
            <p:cNvPr id="75" name="Rectangle 52"/>
            <p:cNvSpPr>
              <a:spLocks noChangeArrowheads="1"/>
            </p:cNvSpPr>
            <p:nvPr/>
          </p:nvSpPr>
          <p:spPr bwMode="auto">
            <a:xfrm>
              <a:off x="691173" y="7247344"/>
              <a:ext cx="8531352" cy="118872"/>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sp>
          <p:nvSpPr>
            <p:cNvPr id="77" name="TextBox 6"/>
            <p:cNvSpPr txBox="1">
              <a:spLocks noChangeArrowheads="1"/>
            </p:cNvSpPr>
            <p:nvPr/>
          </p:nvSpPr>
          <p:spPr bwMode="auto">
            <a:xfrm>
              <a:off x="611660" y="7346847"/>
              <a:ext cx="8563232" cy="770480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a:latin typeface="Calibri"/>
                  <a:cs typeface="Calibri"/>
                </a:rPr>
                <a:t>LSST Education &amp; Public Outreach (EPO) reports on the early investigations of using and implementing a skyviewer across </a:t>
              </a:r>
              <a:r>
                <a:rPr lang="en-US" sz="3000" dirty="0" smtClean="0">
                  <a:latin typeface="Calibri"/>
                  <a:cs typeface="Calibri"/>
                </a:rPr>
                <a:t>its </a:t>
              </a:r>
              <a:r>
                <a:rPr lang="en-US" sz="3000" dirty="0">
                  <a:latin typeface="Calibri"/>
                  <a:cs typeface="Calibri"/>
                </a:rPr>
                <a:t>software systems. We research available open-source skyviewer software and identify requirements and possible features for our implementation. Over the summer we prototyped an implementation of this using </a:t>
              </a:r>
              <a:r>
                <a:rPr lang="en-US" sz="3000" dirty="0" err="1">
                  <a:latin typeface="Calibri"/>
                  <a:cs typeface="Calibri"/>
                </a:rPr>
                <a:t>Aladin</a:t>
              </a:r>
              <a:r>
                <a:rPr lang="en-US" sz="3000" dirty="0">
                  <a:latin typeface="Calibri"/>
                  <a:cs typeface="Calibri"/>
                </a:rPr>
                <a:t> and </a:t>
              </a:r>
              <a:r>
                <a:rPr lang="en-US" sz="3000" dirty="0" err="1" smtClean="0">
                  <a:latin typeface="Calibri"/>
                  <a:cs typeface="Calibri"/>
                </a:rPr>
                <a:t>Aladin</a:t>
              </a:r>
              <a:r>
                <a:rPr lang="en-US" sz="3000" dirty="0" smtClean="0">
                  <a:latin typeface="Calibri"/>
                  <a:cs typeface="Calibri"/>
                </a:rPr>
                <a:t>-lite.</a:t>
              </a:r>
              <a:endParaRPr lang="en-US" sz="3000" dirty="0">
                <a:latin typeface="Calibri"/>
                <a:cs typeface="Calibri"/>
              </a:endParaRPr>
            </a:p>
            <a:p>
              <a:pPr algn="l" eaLnBrk="1" hangingPunct="1">
                <a:lnSpc>
                  <a:spcPct val="150000"/>
                </a:lnSpc>
              </a:pPr>
              <a:r>
                <a:rPr lang="en-US" sz="3000" dirty="0" smtClean="0">
                  <a:latin typeface="Calibri"/>
                  <a:cs typeface="Calibri"/>
                </a:rPr>
                <a:t>Independent of the prototyping we contracted design work and user experience testing from Theresa Neil: Strategy &amp; Design (TNSD) which resulted in user interface features.</a:t>
              </a:r>
              <a:endParaRPr lang="en-US" sz="3000" dirty="0">
                <a:latin typeface="Calibri"/>
                <a:cs typeface="Calibri"/>
              </a:endParaRPr>
            </a:p>
          </p:txBody>
        </p:sp>
      </p:gr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4346" y="5791229"/>
            <a:ext cx="15578433" cy="11090464"/>
          </a:xfrm>
          <a:prstGeom prst="rect">
            <a:avLst/>
          </a:prstGeom>
        </p:spPr>
      </p:pic>
      <p:sp>
        <p:nvSpPr>
          <p:cNvPr id="52" name="Rectangle 14"/>
          <p:cNvSpPr>
            <a:spLocks noChangeArrowheads="1"/>
          </p:cNvSpPr>
          <p:nvPr/>
        </p:nvSpPr>
        <p:spPr bwMode="auto">
          <a:xfrm>
            <a:off x="25564989" y="5791230"/>
            <a:ext cx="4082225" cy="8839170"/>
          </a:xfrm>
          <a:prstGeom prst="rect">
            <a:avLst/>
          </a:prstGeom>
          <a:solidFill>
            <a:srgbClr val="B4D5E5"/>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958173" y="6626742"/>
            <a:ext cx="3160683" cy="7621836"/>
          </a:xfrm>
          <a:prstGeom prst="rect">
            <a:avLst/>
          </a:prstGeom>
        </p:spPr>
      </p:pic>
      <p:sp>
        <p:nvSpPr>
          <p:cNvPr id="103" name="Rectangle 49"/>
          <p:cNvSpPr>
            <a:spLocks noChangeArrowheads="1"/>
          </p:cNvSpPr>
          <p:nvPr/>
        </p:nvSpPr>
        <p:spPr bwMode="auto">
          <a:xfrm>
            <a:off x="20623259" y="32377773"/>
            <a:ext cx="8942832" cy="118872"/>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cxnSp>
        <p:nvCxnSpPr>
          <p:cNvPr id="68" name="Straight Connector 59"/>
          <p:cNvCxnSpPr>
            <a:cxnSpLocks noChangeShapeType="1"/>
          </p:cNvCxnSpPr>
          <p:nvPr/>
        </p:nvCxnSpPr>
        <p:spPr bwMode="auto">
          <a:xfrm flipH="1">
            <a:off x="10057635" y="19076589"/>
            <a:ext cx="37579" cy="15467110"/>
          </a:xfrm>
          <a:prstGeom prst="line">
            <a:avLst/>
          </a:prstGeom>
          <a:noFill/>
          <a:ln w="6350">
            <a:solidFill>
              <a:srgbClr val="BBE0E3"/>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cxnSp>
      <p:cxnSp>
        <p:nvCxnSpPr>
          <p:cNvPr id="69" name="Straight Connector 59"/>
          <p:cNvCxnSpPr>
            <a:cxnSpLocks noChangeShapeType="1"/>
          </p:cNvCxnSpPr>
          <p:nvPr/>
        </p:nvCxnSpPr>
        <p:spPr bwMode="auto">
          <a:xfrm>
            <a:off x="19944010" y="18945494"/>
            <a:ext cx="35353" cy="15621859"/>
          </a:xfrm>
          <a:prstGeom prst="line">
            <a:avLst/>
          </a:prstGeom>
          <a:noFill/>
          <a:ln w="6350">
            <a:solidFill>
              <a:srgbClr val="BBE0E3"/>
            </a:solidFill>
            <a:round/>
            <a:headEnd/>
            <a:tailEnd/>
          </a:ln>
          <a:extLst>
            <a:ext uri="{909E8E84-426E-40dd-AFC4-6F175D3DCCD1}">
              <a14:hiddenFill xmlns:mc="http://schemas.openxmlformats.org/markup-compatibility/2006" xmlns:mv="urn:schemas-microsoft-com:mac:vml" xmlns:a14="http://schemas.microsoft.com/office/drawing/2010/main" xmlns="">
                <a:noFill/>
              </a14:hiddenFill>
            </a:ext>
          </a:extLst>
        </p:spPr>
      </p:cxnSp>
      <p:grpSp>
        <p:nvGrpSpPr>
          <p:cNvPr id="15" name="Group 14"/>
          <p:cNvGrpSpPr/>
          <p:nvPr/>
        </p:nvGrpSpPr>
        <p:grpSpPr>
          <a:xfrm>
            <a:off x="360797" y="20601541"/>
            <a:ext cx="9280354" cy="11136201"/>
            <a:chOff x="241292" y="26258478"/>
            <a:chExt cx="9280354" cy="5464311"/>
          </a:xfrm>
        </p:grpSpPr>
        <p:sp>
          <p:nvSpPr>
            <p:cNvPr id="71" name="Text Box 4"/>
            <p:cNvSpPr txBox="1">
              <a:spLocks noChangeArrowheads="1"/>
            </p:cNvSpPr>
            <p:nvPr/>
          </p:nvSpPr>
          <p:spPr bwMode="auto">
            <a:xfrm>
              <a:off x="241292" y="26258478"/>
              <a:ext cx="9280354"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Implementation</a:t>
              </a:r>
              <a:endParaRPr lang="en-US" sz="5700" b="1" dirty="0">
                <a:solidFill>
                  <a:srgbClr val="0D0C0C"/>
                </a:solidFill>
                <a:latin typeface="Calibri"/>
                <a:cs typeface="Calibri"/>
              </a:endParaRPr>
            </a:p>
          </p:txBody>
        </p:sp>
        <p:sp>
          <p:nvSpPr>
            <p:cNvPr id="76" name="Rectangle 49"/>
            <p:cNvSpPr>
              <a:spLocks noChangeArrowheads="1"/>
            </p:cNvSpPr>
            <p:nvPr/>
          </p:nvSpPr>
          <p:spPr bwMode="auto">
            <a:xfrm>
              <a:off x="532860" y="26766854"/>
              <a:ext cx="8942832" cy="58328"/>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sp>
          <p:nvSpPr>
            <p:cNvPr id="78" name="TextBox 65"/>
            <p:cNvSpPr txBox="1">
              <a:spLocks noChangeArrowheads="1"/>
            </p:cNvSpPr>
            <p:nvPr/>
          </p:nvSpPr>
          <p:spPr bwMode="auto">
            <a:xfrm>
              <a:off x="438579" y="26922810"/>
              <a:ext cx="9083067" cy="4799979"/>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err="1" smtClean="0">
                  <a:latin typeface="Calibri"/>
                  <a:cs typeface="Calibri"/>
                </a:rPr>
                <a:t>Aladin</a:t>
              </a:r>
              <a:r>
                <a:rPr lang="en-US" sz="3000" dirty="0" smtClean="0">
                  <a:latin typeface="Calibri"/>
                  <a:cs typeface="Calibri"/>
                </a:rPr>
                <a:t> v10.009 and </a:t>
              </a:r>
              <a:r>
                <a:rPr lang="en-US" sz="3000" dirty="0" err="1" smtClean="0">
                  <a:latin typeface="Calibri"/>
                  <a:cs typeface="Calibri"/>
                </a:rPr>
                <a:t>Aladin</a:t>
              </a:r>
              <a:r>
                <a:rPr lang="en-US" sz="3000" dirty="0" smtClean="0">
                  <a:latin typeface="Calibri"/>
                  <a:cs typeface="Calibri"/>
                </a:rPr>
                <a:t> Lite were used to create a prototype survey with </a:t>
              </a:r>
              <a:r>
                <a:rPr lang="en-US" sz="3000" dirty="0">
                  <a:latin typeface="Calibri"/>
                  <a:cs typeface="Calibri"/>
                </a:rPr>
                <a:t>HSC Public Data Release 1 </a:t>
              </a:r>
              <a:r>
                <a:rPr lang="en-US" sz="3000" dirty="0" smtClean="0">
                  <a:latin typeface="Calibri"/>
                  <a:cs typeface="Calibri"/>
                </a:rPr>
                <a:t>UDEEP data (</a:t>
              </a:r>
              <a:r>
                <a:rPr lang="it-IT" sz="3000" dirty="0" smtClean="0">
                  <a:latin typeface="Calibri"/>
                  <a:cs typeface="Calibri"/>
                </a:rPr>
                <a:t>3.5 </a:t>
              </a:r>
              <a:r>
                <a:rPr lang="it-IT" sz="3000" dirty="0" err="1" smtClean="0">
                  <a:latin typeface="Calibri"/>
                  <a:cs typeface="Calibri"/>
                </a:rPr>
                <a:t>sq</a:t>
              </a:r>
              <a:r>
                <a:rPr lang="it-IT" sz="3000" dirty="0" smtClean="0">
                  <a:latin typeface="Calibri"/>
                  <a:cs typeface="Calibri"/>
                </a:rPr>
                <a:t>. </a:t>
              </a:r>
              <a:r>
                <a:rPr lang="it-IT" sz="3000" dirty="0" err="1">
                  <a:latin typeface="Calibri"/>
                  <a:cs typeface="Calibri"/>
                </a:rPr>
                <a:t>d</a:t>
              </a:r>
              <a:r>
                <a:rPr lang="it-IT" sz="3000" dirty="0" err="1" smtClean="0">
                  <a:latin typeface="Calibri"/>
                  <a:cs typeface="Calibri"/>
                </a:rPr>
                <a:t>eg</a:t>
              </a:r>
              <a:r>
                <a:rPr lang="it-IT" sz="3000" dirty="0" smtClean="0">
                  <a:latin typeface="Calibri"/>
                  <a:cs typeface="Calibri"/>
                </a:rPr>
                <a:t>.)</a:t>
              </a:r>
              <a:r>
                <a:rPr lang="en-US" sz="3000" dirty="0" smtClean="0">
                  <a:latin typeface="Calibri"/>
                  <a:cs typeface="Calibri"/>
                </a:rPr>
                <a:t>. </a:t>
              </a:r>
              <a:r>
                <a:rPr lang="en-US" sz="3000" dirty="0">
                  <a:latin typeface="Calibri"/>
                  <a:cs typeface="Calibri"/>
                </a:rPr>
                <a:t>This was reprocessed by the LSST DM team using the LSST DM </a:t>
              </a:r>
              <a:r>
                <a:rPr lang="en-US" sz="3000" dirty="0" smtClean="0">
                  <a:latin typeface="Calibri"/>
                  <a:cs typeface="Calibri"/>
                </a:rPr>
                <a:t>pipeline. It took 16 hours using 8 vCPUs and 16 GB of RAM to process 127 GB of calibrated exposure fits images across three bands (</a:t>
              </a:r>
              <a:r>
                <a:rPr lang="en-US" sz="3000" i="1" dirty="0" err="1" smtClean="0">
                  <a:latin typeface="Calibri"/>
                  <a:cs typeface="Calibri"/>
                </a:rPr>
                <a:t>irg</a:t>
              </a:r>
              <a:r>
                <a:rPr lang="en-US" sz="3000" dirty="0" smtClean="0">
                  <a:latin typeface="Calibri"/>
                  <a:cs typeface="Calibri"/>
                </a:rPr>
                <a:t>) into 16.7 GB </a:t>
              </a:r>
              <a:r>
                <a:rPr lang="en-US" sz="3000" dirty="0" err="1" smtClean="0">
                  <a:latin typeface="Calibri"/>
                  <a:cs typeface="Calibri"/>
                </a:rPr>
                <a:t>HiPS</a:t>
              </a:r>
              <a:r>
                <a:rPr lang="en-US" sz="3000" dirty="0" smtClean="0">
                  <a:latin typeface="Calibri"/>
                  <a:cs typeface="Calibri"/>
                </a:rPr>
                <a:t> color </a:t>
              </a:r>
              <a:r>
                <a:rPr lang="en-US" sz="3000" dirty="0" err="1" smtClean="0">
                  <a:latin typeface="Calibri"/>
                  <a:cs typeface="Calibri"/>
                </a:rPr>
                <a:t>png</a:t>
              </a:r>
              <a:r>
                <a:rPr lang="en-US" sz="3000" dirty="0" smtClean="0">
                  <a:latin typeface="Calibri"/>
                  <a:cs typeface="Calibri"/>
                </a:rPr>
                <a:t> image survey (</a:t>
              </a:r>
              <a:r>
                <a:rPr lang="en-US" sz="3000" dirty="0" err="1" smtClean="0">
                  <a:latin typeface="Calibri"/>
                  <a:cs typeface="Calibri"/>
                </a:rPr>
                <a:t>Norder</a:t>
              </a:r>
              <a:r>
                <a:rPr lang="en-US" sz="3000" dirty="0" smtClean="0">
                  <a:latin typeface="Calibri"/>
                  <a:cs typeface="Calibri"/>
                </a:rPr>
                <a:t>=3,12).</a:t>
              </a:r>
            </a:p>
            <a:p>
              <a:pPr algn="l" eaLnBrk="1" hangingPunct="1">
                <a:lnSpc>
                  <a:spcPct val="150000"/>
                </a:lnSpc>
              </a:pPr>
              <a:r>
                <a:rPr lang="en-US" sz="3000" dirty="0" err="1" smtClean="0">
                  <a:latin typeface="Calibri"/>
                  <a:cs typeface="Calibri"/>
                </a:rPr>
                <a:t>Aladin</a:t>
              </a:r>
              <a:r>
                <a:rPr lang="en-US" sz="3000" dirty="0">
                  <a:latin typeface="Calibri"/>
                  <a:cs typeface="Calibri"/>
                </a:rPr>
                <a:t> </a:t>
              </a:r>
              <a:r>
                <a:rPr lang="en-US" sz="3000" dirty="0" smtClean="0">
                  <a:latin typeface="Calibri"/>
                  <a:cs typeface="Calibri"/>
                </a:rPr>
                <a:t>and </a:t>
              </a:r>
              <a:r>
                <a:rPr lang="en-US" sz="3000" dirty="0" err="1" smtClean="0">
                  <a:latin typeface="Calibri"/>
                  <a:cs typeface="Calibri"/>
                </a:rPr>
                <a:t>Aladin</a:t>
              </a:r>
              <a:r>
                <a:rPr lang="en-US" sz="3000" dirty="0" smtClean="0">
                  <a:latin typeface="Calibri"/>
                  <a:cs typeface="Calibri"/>
                </a:rPr>
                <a:t> Lite use </a:t>
              </a:r>
              <a:r>
                <a:rPr lang="en-US" sz="3000" dirty="0" err="1" smtClean="0">
                  <a:latin typeface="Calibri"/>
                  <a:cs typeface="Calibri"/>
                </a:rPr>
                <a:t>HEALPix</a:t>
              </a:r>
              <a:r>
                <a:rPr lang="en-US" sz="3000" dirty="0">
                  <a:latin typeface="Calibri"/>
                  <a:cs typeface="Calibri"/>
                </a:rPr>
                <a:t>. It is supported in multiple libraries in Python 3, which has seen extensive use at LSST and is used in our science notebook investigations. </a:t>
              </a:r>
              <a:r>
                <a:rPr lang="en-US" sz="3000" dirty="0" err="1">
                  <a:latin typeface="Calibri"/>
                  <a:cs typeface="Calibri"/>
                </a:rPr>
                <a:t>HiPS</a:t>
              </a:r>
              <a:r>
                <a:rPr lang="en-US" sz="3000" dirty="0">
                  <a:latin typeface="Calibri"/>
                  <a:cs typeface="Calibri"/>
                </a:rPr>
                <a:t> and MOC, which use </a:t>
              </a:r>
              <a:r>
                <a:rPr lang="en-US" sz="3000" dirty="0" err="1">
                  <a:latin typeface="Calibri"/>
                  <a:cs typeface="Calibri"/>
                </a:rPr>
                <a:t>HEALPix</a:t>
              </a:r>
              <a:r>
                <a:rPr lang="en-US" sz="3000" dirty="0">
                  <a:latin typeface="Calibri"/>
                  <a:cs typeface="Calibri"/>
                </a:rPr>
                <a:t>, are IVOA standards we plan to support. Finally, </a:t>
              </a:r>
              <a:r>
                <a:rPr lang="en-US" sz="3000" dirty="0" err="1">
                  <a:latin typeface="Calibri"/>
                  <a:cs typeface="Calibri"/>
                </a:rPr>
                <a:t>HEALPix</a:t>
              </a:r>
              <a:r>
                <a:rPr lang="en-US" sz="3000" dirty="0">
                  <a:latin typeface="Calibri"/>
                  <a:cs typeface="Calibri"/>
                </a:rPr>
                <a:t> is acceptable for use with the LSST science platform and our formal education teams</a:t>
              </a:r>
              <a:r>
                <a:rPr lang="en-US" sz="3000" dirty="0" smtClean="0">
                  <a:latin typeface="Calibri"/>
                  <a:cs typeface="Calibri"/>
                </a:rPr>
                <a:t>.</a:t>
              </a:r>
              <a:endParaRPr lang="en-US" sz="3000" dirty="0">
                <a:latin typeface="Calibri"/>
                <a:cs typeface="Calibri"/>
              </a:endParaRPr>
            </a:p>
          </p:txBody>
        </p:sp>
      </p:grpSp>
      <p:grpSp>
        <p:nvGrpSpPr>
          <p:cNvPr id="22" name="Group 21"/>
          <p:cNvGrpSpPr/>
          <p:nvPr/>
        </p:nvGrpSpPr>
        <p:grpSpPr>
          <a:xfrm>
            <a:off x="20518922" y="17602198"/>
            <a:ext cx="8942832" cy="4018453"/>
            <a:chOff x="20518922" y="17608320"/>
            <a:chExt cx="8942832" cy="4435870"/>
          </a:xfrm>
        </p:grpSpPr>
        <p:sp>
          <p:nvSpPr>
            <p:cNvPr id="87" name="Text Box 4"/>
            <p:cNvSpPr txBox="1">
              <a:spLocks noChangeArrowheads="1"/>
            </p:cNvSpPr>
            <p:nvPr/>
          </p:nvSpPr>
          <p:spPr bwMode="auto">
            <a:xfrm>
              <a:off x="20627681" y="17608320"/>
              <a:ext cx="8651675"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Features</a:t>
              </a:r>
              <a:endParaRPr lang="en-US" sz="5700" b="1" dirty="0">
                <a:solidFill>
                  <a:srgbClr val="0D0C0C"/>
                </a:solidFill>
                <a:latin typeface="Calibri"/>
                <a:cs typeface="Calibri"/>
              </a:endParaRPr>
            </a:p>
          </p:txBody>
        </p:sp>
        <p:sp>
          <p:nvSpPr>
            <p:cNvPr id="99" name="Rectangle 49"/>
            <p:cNvSpPr>
              <a:spLocks noChangeArrowheads="1"/>
            </p:cNvSpPr>
            <p:nvPr/>
          </p:nvSpPr>
          <p:spPr bwMode="auto">
            <a:xfrm>
              <a:off x="20518922" y="18729477"/>
              <a:ext cx="8942832" cy="131220"/>
            </a:xfrm>
            <a:prstGeom prst="rect">
              <a:avLst/>
            </a:prstGeom>
            <a:solidFill>
              <a:srgbClr val="DA0254"/>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sp>
          <p:nvSpPr>
            <p:cNvPr id="112" name="TextBox 73"/>
            <p:cNvSpPr txBox="1">
              <a:spLocks noChangeArrowheads="1"/>
            </p:cNvSpPr>
            <p:nvPr/>
          </p:nvSpPr>
          <p:spPr bwMode="auto">
            <a:xfrm>
              <a:off x="21000308" y="18890057"/>
              <a:ext cx="3870749" cy="31541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marL="914400" indent="-914400"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buClr>
                  <a:srgbClr val="DA0254"/>
                </a:buClr>
                <a:buFont typeface="Arial" charset="0"/>
                <a:buAutoNum type="arabicPeriod"/>
              </a:pPr>
              <a:r>
                <a:rPr lang="en-US" sz="3000" b="1" dirty="0" smtClean="0">
                  <a:latin typeface="Calibri"/>
                  <a:cs typeface="Calibri"/>
                </a:rPr>
                <a:t>Gallery</a:t>
              </a:r>
            </a:p>
            <a:p>
              <a:pPr algn="l" eaLnBrk="1" hangingPunct="1">
                <a:lnSpc>
                  <a:spcPct val="150000"/>
                </a:lnSpc>
                <a:buClr>
                  <a:srgbClr val="DA0254"/>
                </a:buClr>
                <a:buFont typeface="Arial" charset="0"/>
                <a:buAutoNum type="arabicPeriod"/>
              </a:pPr>
              <a:r>
                <a:rPr lang="en-US" sz="3000" b="1" dirty="0" smtClean="0">
                  <a:latin typeface="Calibri"/>
                  <a:cs typeface="Calibri"/>
                </a:rPr>
                <a:t>Object slider</a:t>
              </a:r>
            </a:p>
            <a:p>
              <a:pPr algn="l" eaLnBrk="1" hangingPunct="1">
                <a:lnSpc>
                  <a:spcPct val="150000"/>
                </a:lnSpc>
                <a:buClr>
                  <a:srgbClr val="DA0254"/>
                </a:buClr>
                <a:buFont typeface="Arial" charset="0"/>
                <a:buAutoNum type="arabicPeriod"/>
              </a:pPr>
              <a:r>
                <a:rPr lang="en-US" sz="3000" b="1" dirty="0" smtClean="0">
                  <a:latin typeface="Calibri"/>
                  <a:cs typeface="Calibri"/>
                </a:rPr>
                <a:t>Detail slider</a:t>
              </a:r>
            </a:p>
            <a:p>
              <a:pPr algn="l" eaLnBrk="1" hangingPunct="1">
                <a:lnSpc>
                  <a:spcPct val="150000"/>
                </a:lnSpc>
                <a:buFont typeface="Arial" charset="0"/>
                <a:buAutoNum type="arabicPeriod"/>
              </a:pPr>
              <a:endParaRPr lang="en-US" sz="3000" b="1" dirty="0">
                <a:latin typeface="Calibri"/>
                <a:cs typeface="Calibri"/>
              </a:endParaRPr>
            </a:p>
          </p:txBody>
        </p:sp>
      </p:grpSp>
      <p:graphicFrame>
        <p:nvGraphicFramePr>
          <p:cNvPr id="14" name="Table 13"/>
          <p:cNvGraphicFramePr>
            <a:graphicFrameLocks noGrp="1"/>
          </p:cNvGraphicFramePr>
          <p:nvPr>
            <p:extLst>
              <p:ext uri="{D42A27DB-BD31-4B8C-83A1-F6EECF244321}">
                <p14:modId xmlns:p14="http://schemas.microsoft.com/office/powerpoint/2010/main" val="1850808378"/>
              </p:ext>
            </p:extLst>
          </p:nvPr>
        </p:nvGraphicFramePr>
        <p:xfrm>
          <a:off x="10311147" y="27974771"/>
          <a:ext cx="9523332" cy="6520609"/>
        </p:xfrm>
        <a:graphic>
          <a:graphicData uri="http://schemas.openxmlformats.org/drawingml/2006/table">
            <a:tbl>
              <a:tblPr firstRow="1" bandRow="1">
                <a:tableStyleId>{5C22544A-7EE6-4342-B048-85BDC9FD1C3A}</a:tableStyleId>
              </a:tblPr>
              <a:tblGrid>
                <a:gridCol w="2380833"/>
                <a:gridCol w="2176190"/>
                <a:gridCol w="2743200"/>
                <a:gridCol w="2223109"/>
              </a:tblGrid>
              <a:tr h="1299760">
                <a:tc>
                  <a:txBody>
                    <a:bodyPr/>
                    <a:lstStyle/>
                    <a:p>
                      <a:endParaRPr lang="en-US" dirty="0"/>
                    </a:p>
                  </a:txBody>
                  <a:tcPr marT="182880">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smtClean="0">
                          <a:solidFill>
                            <a:schemeClr val="tx1"/>
                          </a:solidFill>
                        </a:rPr>
                        <a:t>Aladin</a:t>
                      </a:r>
                      <a:r>
                        <a:rPr lang="en-US" baseline="0" dirty="0" smtClean="0">
                          <a:solidFill>
                            <a:schemeClr val="tx1"/>
                          </a:solidFill>
                        </a:rPr>
                        <a:t> &amp;</a:t>
                      </a:r>
                      <a:r>
                        <a:rPr lang="en-US" dirty="0" smtClean="0">
                          <a:solidFill>
                            <a:schemeClr val="tx1"/>
                          </a:solidFill>
                        </a:rPr>
                        <a:t> </a:t>
                      </a:r>
                      <a:r>
                        <a:rPr lang="en-US" dirty="0" err="1" smtClean="0">
                          <a:solidFill>
                            <a:schemeClr val="tx1"/>
                          </a:solidFill>
                        </a:rPr>
                        <a:t>Aladin</a:t>
                      </a:r>
                      <a:r>
                        <a:rPr lang="en-US" dirty="0" smtClean="0">
                          <a:solidFill>
                            <a:schemeClr val="tx1"/>
                          </a:solidFill>
                        </a:rPr>
                        <a:t>-lite</a:t>
                      </a:r>
                      <a:endParaRPr lang="en-US" dirty="0">
                        <a:solidFill>
                          <a:schemeClr val="tx1"/>
                        </a:solidFill>
                      </a:endParaRPr>
                    </a:p>
                  </a:txBody>
                  <a:tcPr marT="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rPr>
                        <a:t>Leaflet based skyviewers</a:t>
                      </a:r>
                      <a:endParaRPr lang="en-US" dirty="0">
                        <a:solidFill>
                          <a:schemeClr val="tx1"/>
                        </a:solidFill>
                      </a:endParaRPr>
                    </a:p>
                  </a:txBody>
                  <a:tcPr marT="18288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dirty="0" smtClean="0">
                          <a:solidFill>
                            <a:schemeClr val="tx1"/>
                          </a:solidFill>
                        </a:rPr>
                        <a:t>World</a:t>
                      </a:r>
                      <a:r>
                        <a:rPr lang="en-US" baseline="0" dirty="0" smtClean="0">
                          <a:solidFill>
                            <a:schemeClr val="tx1"/>
                          </a:solidFill>
                        </a:rPr>
                        <a:t> Wide Telescope</a:t>
                      </a:r>
                      <a:endParaRPr lang="en-US" dirty="0">
                        <a:solidFill>
                          <a:schemeClr val="tx1"/>
                        </a:solidFill>
                      </a:endParaRPr>
                    </a:p>
                  </a:txBody>
                  <a:tcPr marT="182880">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r>
              <a:tr h="743322">
                <a:tc>
                  <a:txBody>
                    <a:bodyPr/>
                    <a:lstStyle/>
                    <a:p>
                      <a:r>
                        <a:rPr lang="en-US" dirty="0" smtClean="0"/>
                        <a:t>Projection</a:t>
                      </a:r>
                      <a:endParaRPr lang="en-US" dirty="0"/>
                    </a:p>
                  </a:txBody>
                  <a:tcPr marT="1828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smtClean="0"/>
                        <a:t>HEALPix</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smtClean="0"/>
                        <a:t>Mercator</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smtClean="0"/>
                        <a:t>TOAST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r>
              <a:tr h="885247">
                <a:tc>
                  <a:txBody>
                    <a:bodyPr/>
                    <a:lstStyle/>
                    <a:p>
                      <a:r>
                        <a:rPr lang="en-US" dirty="0" smtClean="0"/>
                        <a:t>Tile Manager</a:t>
                      </a:r>
                      <a:endParaRPr lang="en-US" dirty="0"/>
                    </a:p>
                  </a:txBody>
                  <a:tcPr marT="1828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smtClean="0"/>
                        <a:t>HiPS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smtClean="0"/>
                        <a:t>Leaflet</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smtClean="0"/>
                        <a:t>WWT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r>
              <a:tr h="1113847">
                <a:tc>
                  <a:txBody>
                    <a:bodyPr/>
                    <a:lstStyle/>
                    <a:p>
                      <a:r>
                        <a:rPr lang="en-US" dirty="0" smtClean="0"/>
                        <a:t>Tile Creation</a:t>
                      </a:r>
                    </a:p>
                  </a:txBody>
                  <a:tcPr marT="1828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dirty="0" err="1" smtClean="0"/>
                        <a:t>Aladin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err="1" smtClean="0"/>
                        <a:t>ImageMagick</a:t>
                      </a:r>
                      <a:r>
                        <a:rPr lang="en-US" dirty="0" smtClean="0"/>
                        <a:t>, custom</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c>
                  <a:txBody>
                    <a:bodyPr/>
                    <a:lstStyle/>
                    <a:p>
                      <a:r>
                        <a:rPr lang="en-US" dirty="0" smtClean="0"/>
                        <a:t>Montage</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95000"/>
                      </a:schemeClr>
                    </a:solidFill>
                  </a:tcPr>
                </a:tc>
              </a:tr>
              <a:tr h="1828800">
                <a:tc>
                  <a:txBody>
                    <a:bodyPr/>
                    <a:lstStyle/>
                    <a:p>
                      <a:r>
                        <a:rPr lang="en-US" dirty="0" smtClean="0"/>
                        <a:t>Examples</a:t>
                      </a:r>
                      <a:endParaRPr lang="en-US" dirty="0"/>
                    </a:p>
                  </a:txBody>
                  <a:tcPr marT="18288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r>
                        <a:rPr lang="en-US" dirty="0" smtClean="0"/>
                        <a:t>ESA</a:t>
                      </a:r>
                      <a:r>
                        <a:rPr lang="en-US" baseline="30000" dirty="0" smtClean="0"/>
                        <a:t>1</a:t>
                      </a:r>
                      <a:r>
                        <a:rPr lang="en-US" dirty="0" smtClean="0"/>
                        <a:t>, CDS</a:t>
                      </a:r>
                      <a:r>
                        <a:rPr lang="en-US" baseline="30000" dirty="0" smtClean="0"/>
                        <a:t>2</a:t>
                      </a:r>
                      <a:r>
                        <a:rPr lang="en-US" dirty="0" smtClean="0"/>
                        <a:t>, DES</a:t>
                      </a:r>
                      <a:r>
                        <a:rPr lang="en-US" baseline="30000" dirty="0" smtClean="0"/>
                        <a:t>3</a:t>
                      </a:r>
                      <a:r>
                        <a:rPr lang="en-US" baseline="0" dirty="0" smtClean="0"/>
                        <a:t>,</a:t>
                      </a:r>
                    </a:p>
                    <a:p>
                      <a:r>
                        <a:rPr lang="en-US" baseline="0" dirty="0" smtClean="0"/>
                        <a:t>LIGO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95000"/>
                      </a:schemeClr>
                    </a:solidFill>
                  </a:tcPr>
                </a:tc>
                <a:tc>
                  <a:txBody>
                    <a:bodyPr/>
                    <a:lstStyle/>
                    <a:p>
                      <a:r>
                        <a:rPr lang="en-US" dirty="0" smtClean="0"/>
                        <a:t>DECaLS</a:t>
                      </a:r>
                      <a:r>
                        <a:rPr lang="en-US" baseline="30000" dirty="0" smtClean="0"/>
                        <a:t>4</a:t>
                      </a:r>
                      <a:r>
                        <a:rPr lang="en-US" dirty="0" smtClean="0"/>
                        <a:t>, CFHTLS</a:t>
                      </a:r>
                      <a:r>
                        <a:rPr lang="en-US" baseline="30000" dirty="0" smtClean="0"/>
                        <a:t>5</a:t>
                      </a:r>
                      <a:r>
                        <a:rPr lang="en-US" dirty="0" smtClean="0"/>
                        <a:t>, HSC-SSP</a:t>
                      </a:r>
                      <a:r>
                        <a:rPr lang="en-US" baseline="30000" dirty="0" smtClean="0"/>
                        <a:t>6</a:t>
                      </a:r>
                      <a:r>
                        <a:rPr lang="en-US" dirty="0" smtClean="0"/>
                        <a:t>,</a:t>
                      </a:r>
                      <a:r>
                        <a:rPr lang="en-US" baseline="0" dirty="0" smtClean="0"/>
                        <a:t> </a:t>
                      </a:r>
                      <a:r>
                        <a:rPr lang="en-US" dirty="0" smtClean="0"/>
                        <a:t>NASA, SDSS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accent3">
                        <a:lumMod val="95000"/>
                      </a:schemeClr>
                    </a:solidFill>
                  </a:tcPr>
                </a:tc>
                <a:tc>
                  <a:txBody>
                    <a:bodyPr/>
                    <a:lstStyle/>
                    <a:p>
                      <a:r>
                        <a:rPr lang="en-US" dirty="0" smtClean="0"/>
                        <a:t>WWT</a:t>
                      </a:r>
                      <a:r>
                        <a:rPr lang="en-US" baseline="0" dirty="0" smtClean="0"/>
                        <a:t> web client</a:t>
                      </a:r>
                      <a:endParaRPr lang="en-US" dirty="0"/>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accent3">
                        <a:lumMod val="95000"/>
                      </a:schemeClr>
                    </a:solidFill>
                  </a:tcPr>
                </a:tc>
              </a:tr>
            </a:tbl>
          </a:graphicData>
        </a:graphic>
      </p:graphicFrame>
      <p:sp>
        <p:nvSpPr>
          <p:cNvPr id="16" name="TextBox 15"/>
          <p:cNvSpPr txBox="1"/>
          <p:nvPr/>
        </p:nvSpPr>
        <p:spPr>
          <a:xfrm>
            <a:off x="26239304" y="35860382"/>
            <a:ext cx="914400" cy="2816156"/>
          </a:xfrm>
          <a:prstGeom prst="rect">
            <a:avLst/>
          </a:prstGeom>
          <a:noFill/>
        </p:spPr>
        <p:txBody>
          <a:bodyPr wrap="square" rtlCol="0">
            <a:spAutoFit/>
          </a:bodyPr>
          <a:lstStyle/>
          <a:p>
            <a:endParaRPr lang="en-US"/>
          </a:p>
        </p:txBody>
      </p:sp>
      <p:sp>
        <p:nvSpPr>
          <p:cNvPr id="40" name="TextBox 65"/>
          <p:cNvSpPr txBox="1">
            <a:spLocks noChangeArrowheads="1"/>
          </p:cNvSpPr>
          <p:nvPr/>
        </p:nvSpPr>
        <p:spPr bwMode="auto">
          <a:xfrm>
            <a:off x="26533749" y="5943600"/>
            <a:ext cx="1981853" cy="74682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normAutofit lnSpcReduction="10000"/>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smtClean="0">
                <a:latin typeface="Calibri"/>
                <a:cs typeface="Calibri"/>
              </a:rPr>
              <a:t>Detail View</a:t>
            </a:r>
          </a:p>
        </p:txBody>
      </p:sp>
      <p:sp>
        <p:nvSpPr>
          <p:cNvPr id="5" name="Rectangle 4"/>
          <p:cNvSpPr/>
          <p:nvPr/>
        </p:nvSpPr>
        <p:spPr bwMode="auto">
          <a:xfrm>
            <a:off x="9794346" y="16814917"/>
            <a:ext cx="11293923" cy="2616083"/>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2193925" rtl="0" eaLnBrk="1" fontAlgn="base" latinLnBrk="0" hangingPunct="1">
              <a:lnSpc>
                <a:spcPct val="100000"/>
              </a:lnSpc>
              <a:spcBef>
                <a:spcPct val="0"/>
              </a:spcBef>
              <a:spcAft>
                <a:spcPct val="0"/>
              </a:spcAft>
              <a:buClrTx/>
              <a:buSzTx/>
              <a:buFontTx/>
              <a:buNone/>
              <a:tabLst/>
            </a:pPr>
            <a:endParaRPr kumimoji="0" lang="en-US" sz="10600" b="0" i="0" u="none" strike="noStrike" cap="none" normalizeH="0" baseline="0">
              <a:ln>
                <a:noFill/>
              </a:ln>
              <a:solidFill>
                <a:schemeClr val="tx2"/>
              </a:solidFill>
              <a:effectLst/>
              <a:latin typeface="Arial" pitchFamily="-65" charset="0"/>
            </a:endParaRPr>
          </a:p>
        </p:txBody>
      </p:sp>
      <p:pic>
        <p:nvPicPr>
          <p:cNvPr id="6" name="Picture 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15780" y="33492660"/>
            <a:ext cx="2395875" cy="2395875"/>
          </a:xfrm>
          <a:prstGeom prst="rect">
            <a:avLst/>
          </a:prstGeom>
        </p:spPr>
      </p:pic>
      <p:grpSp>
        <p:nvGrpSpPr>
          <p:cNvPr id="23" name="Group 22"/>
          <p:cNvGrpSpPr/>
          <p:nvPr/>
        </p:nvGrpSpPr>
        <p:grpSpPr>
          <a:xfrm>
            <a:off x="20518922" y="21224292"/>
            <a:ext cx="8942832" cy="9645325"/>
            <a:chOff x="20518922" y="23545800"/>
            <a:chExt cx="8942832" cy="9645325"/>
          </a:xfrm>
        </p:grpSpPr>
        <p:sp>
          <p:nvSpPr>
            <p:cNvPr id="51" name="TextBox 6"/>
            <p:cNvSpPr txBox="1">
              <a:spLocks noChangeArrowheads="1"/>
            </p:cNvSpPr>
            <p:nvPr/>
          </p:nvSpPr>
          <p:spPr bwMode="auto">
            <a:xfrm>
              <a:off x="20518922" y="24793819"/>
              <a:ext cx="8495598" cy="8397306"/>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smtClean="0">
                  <a:latin typeface="Calibri"/>
                  <a:cs typeface="Calibri"/>
                </a:rPr>
                <a:t>EPO plans to implement this as modular open-source software components. </a:t>
              </a:r>
              <a:r>
                <a:rPr lang="en-US" sz="3000" dirty="0">
                  <a:latin typeface="Calibri"/>
                  <a:cs typeface="Calibri"/>
                </a:rPr>
                <a:t>C</a:t>
              </a:r>
              <a:r>
                <a:rPr lang="en-US" sz="3000" dirty="0" smtClean="0">
                  <a:latin typeface="Calibri"/>
                  <a:cs typeface="Calibri"/>
                </a:rPr>
                <a:t>omponents should be reusable for different audiences through configuration and extension. Components will be used by our portal and science notebook systems. Since our science notebook system will extend the LSST DM science platform, our components will be available to LSST scientists.</a:t>
              </a:r>
            </a:p>
            <a:p>
              <a:pPr algn="l" eaLnBrk="1" hangingPunct="1">
                <a:lnSpc>
                  <a:spcPct val="150000"/>
                </a:lnSpc>
              </a:pPr>
              <a:r>
                <a:rPr lang="en-US" sz="3000" dirty="0" smtClean="0">
                  <a:latin typeface="Calibri"/>
                  <a:cs typeface="Calibri"/>
                </a:rPr>
                <a:t>Though we </a:t>
              </a:r>
              <a:r>
                <a:rPr lang="en-US" sz="3000" dirty="0">
                  <a:latin typeface="Calibri"/>
                  <a:cs typeface="Calibri"/>
                </a:rPr>
                <a:t>plan to use </a:t>
              </a:r>
              <a:r>
                <a:rPr lang="en-US" sz="3000" dirty="0" err="1">
                  <a:latin typeface="Calibri"/>
                  <a:cs typeface="Calibri"/>
                </a:rPr>
                <a:t>Aladin</a:t>
              </a:r>
              <a:r>
                <a:rPr lang="en-US" sz="3000" dirty="0">
                  <a:latin typeface="Calibri"/>
                  <a:cs typeface="Calibri"/>
                </a:rPr>
                <a:t> and </a:t>
              </a:r>
              <a:r>
                <a:rPr lang="en-US" sz="3000" dirty="0" err="1">
                  <a:latin typeface="Calibri"/>
                  <a:cs typeface="Calibri"/>
                </a:rPr>
                <a:t>Aladin</a:t>
              </a:r>
              <a:r>
                <a:rPr lang="en-US" sz="3000" dirty="0">
                  <a:latin typeface="Calibri"/>
                  <a:cs typeface="Calibri"/>
                </a:rPr>
                <a:t> </a:t>
              </a:r>
              <a:r>
                <a:rPr lang="en-US" sz="3000" dirty="0" smtClean="0">
                  <a:latin typeface="Calibri"/>
                  <a:cs typeface="Calibri"/>
                </a:rPr>
                <a:t>Lite, some </a:t>
              </a:r>
              <a:r>
                <a:rPr lang="en-US" sz="3000" dirty="0">
                  <a:latin typeface="Calibri"/>
                  <a:cs typeface="Calibri"/>
                </a:rPr>
                <a:t>improvements are required. </a:t>
              </a:r>
              <a:r>
                <a:rPr lang="en-US" sz="3000" dirty="0" err="1">
                  <a:latin typeface="Calibri"/>
                  <a:cs typeface="Calibri"/>
                </a:rPr>
                <a:t>Aladin</a:t>
              </a:r>
              <a:r>
                <a:rPr lang="en-US" sz="3000" dirty="0">
                  <a:latin typeface="Calibri"/>
                  <a:cs typeface="Calibri"/>
                </a:rPr>
                <a:t> Lite and </a:t>
              </a:r>
              <a:r>
                <a:rPr lang="en-US" sz="3000" dirty="0" err="1">
                  <a:latin typeface="Calibri"/>
                  <a:cs typeface="Calibri"/>
                </a:rPr>
                <a:t>HiPS</a:t>
              </a:r>
              <a:r>
                <a:rPr lang="en-US" sz="3000" dirty="0">
                  <a:latin typeface="Calibri"/>
                  <a:cs typeface="Calibri"/>
                </a:rPr>
                <a:t> do not support dynamic image creation using individual bands</a:t>
              </a:r>
              <a:r>
                <a:rPr lang="en-US" sz="3000" dirty="0" smtClean="0">
                  <a:latin typeface="Calibri"/>
                  <a:cs typeface="Calibri"/>
                </a:rPr>
                <a:t>.</a:t>
              </a:r>
              <a:endParaRPr lang="en-US" sz="3000" dirty="0">
                <a:latin typeface="Calibri"/>
                <a:cs typeface="Calibri"/>
              </a:endParaRPr>
            </a:p>
          </p:txBody>
        </p:sp>
        <p:sp>
          <p:nvSpPr>
            <p:cNvPr id="54" name="Text Box 4"/>
            <p:cNvSpPr txBox="1">
              <a:spLocks noChangeArrowheads="1"/>
            </p:cNvSpPr>
            <p:nvPr/>
          </p:nvSpPr>
          <p:spPr bwMode="auto">
            <a:xfrm>
              <a:off x="20645779" y="23545800"/>
              <a:ext cx="8651675"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Conclusion</a:t>
              </a:r>
              <a:endParaRPr lang="en-US" sz="5700" b="1" dirty="0">
                <a:solidFill>
                  <a:srgbClr val="0D0C0C"/>
                </a:solidFill>
                <a:latin typeface="Calibri"/>
                <a:cs typeface="Calibri"/>
              </a:endParaRPr>
            </a:p>
          </p:txBody>
        </p:sp>
        <p:sp>
          <p:nvSpPr>
            <p:cNvPr id="55" name="Rectangle 49"/>
            <p:cNvSpPr>
              <a:spLocks noChangeArrowheads="1"/>
            </p:cNvSpPr>
            <p:nvPr/>
          </p:nvSpPr>
          <p:spPr bwMode="auto">
            <a:xfrm>
              <a:off x="20518922" y="24481837"/>
              <a:ext cx="8942832" cy="118872"/>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grpSp>
      <p:grpSp>
        <p:nvGrpSpPr>
          <p:cNvPr id="12" name="Group 11"/>
          <p:cNvGrpSpPr/>
          <p:nvPr/>
        </p:nvGrpSpPr>
        <p:grpSpPr>
          <a:xfrm>
            <a:off x="360797" y="15077414"/>
            <a:ext cx="9311844" cy="6109695"/>
            <a:chOff x="346496" y="12526473"/>
            <a:chExt cx="9311844" cy="6109695"/>
          </a:xfrm>
        </p:grpSpPr>
        <p:sp>
          <p:nvSpPr>
            <p:cNvPr id="80" name="Text Box 4"/>
            <p:cNvSpPr txBox="1">
              <a:spLocks noChangeArrowheads="1"/>
            </p:cNvSpPr>
            <p:nvPr/>
          </p:nvSpPr>
          <p:spPr bwMode="auto">
            <a:xfrm>
              <a:off x="346496" y="12526473"/>
              <a:ext cx="9311844"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Requirements</a:t>
              </a:r>
              <a:endParaRPr lang="en-US" sz="5700" b="1" dirty="0">
                <a:solidFill>
                  <a:srgbClr val="0D0C0C"/>
                </a:solidFill>
                <a:latin typeface="Calibri"/>
                <a:cs typeface="Calibri"/>
              </a:endParaRPr>
            </a:p>
          </p:txBody>
        </p:sp>
        <p:sp>
          <p:nvSpPr>
            <p:cNvPr id="86" name="Rectangle 52"/>
            <p:cNvSpPr>
              <a:spLocks noChangeArrowheads="1"/>
            </p:cNvSpPr>
            <p:nvPr/>
          </p:nvSpPr>
          <p:spPr bwMode="auto">
            <a:xfrm>
              <a:off x="671499" y="13546335"/>
              <a:ext cx="8563232" cy="119706"/>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sp>
          <p:nvSpPr>
            <p:cNvPr id="110" name="TextBox 6"/>
            <p:cNvSpPr txBox="1">
              <a:spLocks noChangeArrowheads="1"/>
            </p:cNvSpPr>
            <p:nvPr/>
          </p:nvSpPr>
          <p:spPr bwMode="auto">
            <a:xfrm>
              <a:off x="638064" y="13730109"/>
              <a:ext cx="8563232" cy="147233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smtClean="0">
                  <a:latin typeface="Calibri"/>
                  <a:cs typeface="Calibri"/>
                </a:rPr>
                <a:t>The </a:t>
              </a:r>
              <a:r>
                <a:rPr lang="en-US" sz="3000" dirty="0">
                  <a:latin typeface="Calibri"/>
                  <a:cs typeface="Calibri"/>
                </a:rPr>
                <a:t>skyviewer has </a:t>
              </a:r>
              <a:r>
                <a:rPr lang="en-US" sz="3000" dirty="0" smtClean="0">
                  <a:latin typeface="Calibri"/>
                  <a:cs typeface="Calibri"/>
                </a:rPr>
                <a:t>three software engineering requirements.</a:t>
              </a:r>
            </a:p>
          </p:txBody>
        </p:sp>
        <p:sp>
          <p:nvSpPr>
            <p:cNvPr id="63" name="TextBox 73"/>
            <p:cNvSpPr txBox="1">
              <a:spLocks noChangeArrowheads="1"/>
            </p:cNvSpPr>
            <p:nvPr/>
          </p:nvSpPr>
          <p:spPr bwMode="auto">
            <a:xfrm>
              <a:off x="739264" y="15086343"/>
              <a:ext cx="8889978" cy="35498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marL="914400" indent="-914400"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marL="514350" indent="-514350" algn="l" eaLnBrk="1" hangingPunct="1">
                <a:lnSpc>
                  <a:spcPct val="150000"/>
                </a:lnSpc>
                <a:buAutoNum type="arabicPeriod"/>
              </a:pPr>
              <a:r>
                <a:rPr lang="en-US" sz="3000" dirty="0" smtClean="0">
                  <a:latin typeface="Calibri"/>
                  <a:cs typeface="Calibri"/>
                </a:rPr>
                <a:t>Build </a:t>
              </a:r>
              <a:r>
                <a:rPr lang="en-US" sz="3000" dirty="0">
                  <a:latin typeface="Calibri"/>
                  <a:cs typeface="Calibri"/>
                </a:rPr>
                <a:t>on an existing sustainable open-source </a:t>
              </a:r>
              <a:r>
                <a:rPr lang="en-US" sz="3000" dirty="0" smtClean="0">
                  <a:latin typeface="Calibri"/>
                  <a:cs typeface="Calibri"/>
                </a:rPr>
                <a:t>project.</a:t>
              </a:r>
              <a:endParaRPr lang="en-US" sz="3000" dirty="0">
                <a:latin typeface="Calibri"/>
                <a:cs typeface="Calibri"/>
              </a:endParaRPr>
            </a:p>
            <a:p>
              <a:pPr marL="514350" indent="-514350" algn="l" eaLnBrk="1" hangingPunct="1">
                <a:lnSpc>
                  <a:spcPct val="150000"/>
                </a:lnSpc>
                <a:buAutoNum type="arabicPeriod"/>
              </a:pPr>
              <a:r>
                <a:rPr lang="en-US" sz="3000" dirty="0">
                  <a:latin typeface="Calibri"/>
                  <a:cs typeface="Calibri"/>
                </a:rPr>
                <a:t>Simple to extend and integrate with existing tools and libraries.</a:t>
              </a:r>
            </a:p>
            <a:p>
              <a:pPr marL="514350" indent="-514350" algn="l" eaLnBrk="1" hangingPunct="1">
                <a:lnSpc>
                  <a:spcPct val="150000"/>
                </a:lnSpc>
                <a:buAutoNum type="arabicPeriod"/>
              </a:pPr>
              <a:r>
                <a:rPr lang="en-US" sz="3000" dirty="0">
                  <a:latin typeface="Calibri"/>
                  <a:cs typeface="Calibri"/>
                </a:rPr>
                <a:t>Usable in multiple contexts.</a:t>
              </a:r>
            </a:p>
            <a:p>
              <a:pPr algn="l" eaLnBrk="1" hangingPunct="1">
                <a:lnSpc>
                  <a:spcPct val="150000"/>
                </a:lnSpc>
                <a:buFont typeface="Arial" charset="0"/>
                <a:buAutoNum type="arabicPeriod"/>
              </a:pPr>
              <a:endParaRPr lang="en-US" sz="3000" b="1" dirty="0">
                <a:latin typeface="Calibri"/>
                <a:cs typeface="Calibri"/>
              </a:endParaRPr>
            </a:p>
          </p:txBody>
        </p:sp>
      </p:grpSp>
      <p:sp>
        <p:nvSpPr>
          <p:cNvPr id="19" name="TextBox 18"/>
          <p:cNvSpPr txBox="1"/>
          <p:nvPr/>
        </p:nvSpPr>
        <p:spPr>
          <a:xfrm>
            <a:off x="26696504" y="9174083"/>
            <a:ext cx="1447832" cy="2816156"/>
          </a:xfrm>
          <a:prstGeom prst="rect">
            <a:avLst/>
          </a:prstGeom>
          <a:noFill/>
        </p:spPr>
        <p:txBody>
          <a:bodyPr wrap="none" rtlCol="0">
            <a:spAutoFit/>
          </a:bodyPr>
          <a:lstStyle/>
          <a:p>
            <a:r>
              <a:rPr lang="en-US" dirty="0" smtClean="0">
                <a:solidFill>
                  <a:srgbClr val="DA0254"/>
                </a:solidFill>
              </a:rPr>
              <a:t>3</a:t>
            </a:r>
            <a:endParaRPr lang="en-US" dirty="0">
              <a:solidFill>
                <a:srgbClr val="DA0254"/>
              </a:solidFill>
            </a:endParaRPr>
          </a:p>
        </p:txBody>
      </p:sp>
      <p:sp>
        <p:nvSpPr>
          <p:cNvPr id="65" name="TextBox 64"/>
          <p:cNvSpPr txBox="1"/>
          <p:nvPr/>
        </p:nvSpPr>
        <p:spPr>
          <a:xfrm>
            <a:off x="22492949" y="9085488"/>
            <a:ext cx="1447832" cy="2816156"/>
          </a:xfrm>
          <a:prstGeom prst="rect">
            <a:avLst/>
          </a:prstGeom>
          <a:noFill/>
        </p:spPr>
        <p:txBody>
          <a:bodyPr wrap="none" rtlCol="0">
            <a:spAutoFit/>
          </a:bodyPr>
          <a:lstStyle/>
          <a:p>
            <a:r>
              <a:rPr lang="en-US" dirty="0" smtClean="0">
                <a:solidFill>
                  <a:srgbClr val="DA0254"/>
                </a:solidFill>
              </a:rPr>
              <a:t>2</a:t>
            </a:r>
            <a:endParaRPr lang="en-US" dirty="0">
              <a:solidFill>
                <a:srgbClr val="DA0254"/>
              </a:solidFill>
            </a:endParaRPr>
          </a:p>
        </p:txBody>
      </p:sp>
      <p:sp>
        <p:nvSpPr>
          <p:cNvPr id="70" name="TextBox 69"/>
          <p:cNvSpPr txBox="1"/>
          <p:nvPr/>
        </p:nvSpPr>
        <p:spPr>
          <a:xfrm>
            <a:off x="16859646" y="14080586"/>
            <a:ext cx="1447832" cy="2816156"/>
          </a:xfrm>
          <a:prstGeom prst="rect">
            <a:avLst/>
          </a:prstGeom>
          <a:noFill/>
        </p:spPr>
        <p:txBody>
          <a:bodyPr wrap="none" rtlCol="0">
            <a:spAutoFit/>
          </a:bodyPr>
          <a:lstStyle/>
          <a:p>
            <a:r>
              <a:rPr lang="en-US" dirty="0" smtClean="0">
                <a:solidFill>
                  <a:srgbClr val="DA0254"/>
                </a:solidFill>
              </a:rPr>
              <a:t>1</a:t>
            </a:r>
            <a:endParaRPr lang="en-US" dirty="0">
              <a:solidFill>
                <a:srgbClr val="DA0254"/>
              </a:solidFill>
            </a:endParaRPr>
          </a:p>
        </p:txBody>
      </p:sp>
      <p:sp>
        <p:nvSpPr>
          <p:cNvPr id="73" name="TextBox 72"/>
          <p:cNvSpPr txBox="1"/>
          <p:nvPr/>
        </p:nvSpPr>
        <p:spPr>
          <a:xfrm>
            <a:off x="24405594" y="5299114"/>
            <a:ext cx="1095850" cy="1461939"/>
          </a:xfrm>
          <a:prstGeom prst="rect">
            <a:avLst/>
          </a:prstGeom>
          <a:noFill/>
        </p:spPr>
        <p:txBody>
          <a:bodyPr wrap="square" rtlCol="0">
            <a:spAutoFit/>
          </a:bodyPr>
          <a:lstStyle/>
          <a:p>
            <a:r>
              <a:rPr lang="en-US" sz="8900" dirty="0" smtClean="0">
                <a:solidFill>
                  <a:srgbClr val="DA0254"/>
                </a:solidFill>
              </a:rPr>
              <a:t>6</a:t>
            </a:r>
            <a:endParaRPr lang="en-US" sz="8900" dirty="0">
              <a:solidFill>
                <a:srgbClr val="DA0254"/>
              </a:solidFill>
            </a:endParaRPr>
          </a:p>
        </p:txBody>
      </p:sp>
      <p:sp>
        <p:nvSpPr>
          <p:cNvPr id="74" name="TextBox 73"/>
          <p:cNvSpPr txBox="1"/>
          <p:nvPr/>
        </p:nvSpPr>
        <p:spPr>
          <a:xfrm>
            <a:off x="17583562" y="7002732"/>
            <a:ext cx="1095850" cy="1461939"/>
          </a:xfrm>
          <a:prstGeom prst="rect">
            <a:avLst/>
          </a:prstGeom>
          <a:noFill/>
        </p:spPr>
        <p:txBody>
          <a:bodyPr wrap="square" rtlCol="0">
            <a:spAutoFit/>
          </a:bodyPr>
          <a:lstStyle/>
          <a:p>
            <a:r>
              <a:rPr lang="en-US" sz="8900" smtClean="0">
                <a:solidFill>
                  <a:srgbClr val="DA0254"/>
                </a:solidFill>
              </a:rPr>
              <a:t>5</a:t>
            </a:r>
            <a:endParaRPr lang="en-US" sz="8900" dirty="0">
              <a:solidFill>
                <a:srgbClr val="DA0254"/>
              </a:solidFill>
            </a:endParaRPr>
          </a:p>
        </p:txBody>
      </p:sp>
      <p:sp>
        <p:nvSpPr>
          <p:cNvPr id="79" name="TextBox 78"/>
          <p:cNvSpPr txBox="1"/>
          <p:nvPr/>
        </p:nvSpPr>
        <p:spPr>
          <a:xfrm>
            <a:off x="10154849" y="8219949"/>
            <a:ext cx="1095850" cy="1461939"/>
          </a:xfrm>
          <a:prstGeom prst="rect">
            <a:avLst/>
          </a:prstGeom>
          <a:noFill/>
        </p:spPr>
        <p:txBody>
          <a:bodyPr wrap="square" rtlCol="0">
            <a:spAutoFit/>
          </a:bodyPr>
          <a:lstStyle/>
          <a:p>
            <a:r>
              <a:rPr lang="en-US" sz="8900" dirty="0" smtClean="0">
                <a:solidFill>
                  <a:srgbClr val="DA0254"/>
                </a:solidFill>
              </a:rPr>
              <a:t>4</a:t>
            </a:r>
            <a:endParaRPr lang="en-US" sz="8900" dirty="0">
              <a:solidFill>
                <a:srgbClr val="DA0254"/>
              </a:solidFill>
            </a:endParaRPr>
          </a:p>
        </p:txBody>
      </p:sp>
      <p:grpSp>
        <p:nvGrpSpPr>
          <p:cNvPr id="21" name="Group 20"/>
          <p:cNvGrpSpPr/>
          <p:nvPr/>
        </p:nvGrpSpPr>
        <p:grpSpPr>
          <a:xfrm>
            <a:off x="10509306" y="24167910"/>
            <a:ext cx="9103652" cy="3414433"/>
            <a:chOff x="10513822" y="24688800"/>
            <a:chExt cx="9103652" cy="3414433"/>
          </a:xfrm>
        </p:grpSpPr>
        <p:sp>
          <p:nvSpPr>
            <p:cNvPr id="42" name="Text Box 4"/>
            <p:cNvSpPr txBox="1">
              <a:spLocks noChangeArrowheads="1"/>
            </p:cNvSpPr>
            <p:nvPr/>
          </p:nvSpPr>
          <p:spPr bwMode="auto">
            <a:xfrm>
              <a:off x="10637328" y="24688800"/>
              <a:ext cx="8980146"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Comparison</a:t>
              </a:r>
              <a:endParaRPr lang="en-US" sz="5700" b="1" dirty="0">
                <a:solidFill>
                  <a:srgbClr val="0D0C0C"/>
                </a:solidFill>
                <a:latin typeface="Calibri"/>
                <a:cs typeface="Calibri"/>
              </a:endParaRPr>
            </a:p>
          </p:txBody>
        </p:sp>
        <p:sp>
          <p:nvSpPr>
            <p:cNvPr id="44" name="TextBox 6"/>
            <p:cNvSpPr txBox="1">
              <a:spLocks noChangeArrowheads="1"/>
            </p:cNvSpPr>
            <p:nvPr/>
          </p:nvSpPr>
          <p:spPr bwMode="auto">
            <a:xfrm>
              <a:off x="10513822" y="25938403"/>
              <a:ext cx="8929792" cy="216483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a:latin typeface="Calibri"/>
                  <a:cs typeface="Calibri"/>
                </a:rPr>
                <a:t>We investigated using three types of skyviewers. </a:t>
              </a:r>
              <a:r>
                <a:rPr lang="en-US" sz="3000" dirty="0" err="1">
                  <a:latin typeface="Calibri"/>
                  <a:cs typeface="Calibri"/>
                </a:rPr>
                <a:t>Aladin</a:t>
              </a:r>
              <a:r>
                <a:rPr lang="en-US" sz="3000" dirty="0">
                  <a:latin typeface="Calibri"/>
                  <a:cs typeface="Calibri"/>
                </a:rPr>
                <a:t> and </a:t>
              </a:r>
              <a:r>
                <a:rPr lang="en-US" sz="3000" dirty="0" err="1" smtClean="0">
                  <a:latin typeface="Calibri"/>
                  <a:cs typeface="Calibri"/>
                </a:rPr>
                <a:t>Aladin</a:t>
              </a:r>
              <a:r>
                <a:rPr lang="en-US" sz="3000" dirty="0" smtClean="0">
                  <a:latin typeface="Calibri"/>
                  <a:cs typeface="Calibri"/>
                </a:rPr>
                <a:t> Lite</a:t>
              </a:r>
              <a:r>
                <a:rPr lang="en-US" sz="3000" dirty="0">
                  <a:latin typeface="Calibri"/>
                  <a:cs typeface="Calibri"/>
                </a:rPr>
                <a:t>, World Wide Telescope (WWT) and </a:t>
              </a:r>
              <a:r>
                <a:rPr lang="en-US" sz="3000" dirty="0" smtClean="0">
                  <a:latin typeface="Calibri"/>
                  <a:cs typeface="Calibri"/>
                </a:rPr>
                <a:t>Leaflet based </a:t>
              </a:r>
              <a:r>
                <a:rPr lang="en-US" sz="3000" dirty="0">
                  <a:latin typeface="Calibri"/>
                  <a:cs typeface="Calibri"/>
                </a:rPr>
                <a:t>skyviewers.</a:t>
              </a:r>
            </a:p>
          </p:txBody>
        </p:sp>
        <p:sp>
          <p:nvSpPr>
            <p:cNvPr id="81" name="Rectangle 49"/>
            <p:cNvSpPr>
              <a:spLocks noChangeArrowheads="1"/>
            </p:cNvSpPr>
            <p:nvPr/>
          </p:nvSpPr>
          <p:spPr bwMode="auto">
            <a:xfrm>
              <a:off x="10631203" y="25644453"/>
              <a:ext cx="8946136" cy="118872"/>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grpSp>
      <p:grpSp>
        <p:nvGrpSpPr>
          <p:cNvPr id="20" name="Group 19"/>
          <p:cNvGrpSpPr/>
          <p:nvPr/>
        </p:nvGrpSpPr>
        <p:grpSpPr>
          <a:xfrm>
            <a:off x="10022282" y="17602200"/>
            <a:ext cx="9921728" cy="6127431"/>
            <a:chOff x="10022282" y="17679821"/>
            <a:chExt cx="9921728" cy="6127431"/>
          </a:xfrm>
        </p:grpSpPr>
        <p:sp>
          <p:nvSpPr>
            <p:cNvPr id="61" name="Text Box 4"/>
            <p:cNvSpPr txBox="1">
              <a:spLocks noChangeArrowheads="1"/>
            </p:cNvSpPr>
            <p:nvPr/>
          </p:nvSpPr>
          <p:spPr bwMode="auto">
            <a:xfrm>
              <a:off x="10022282" y="17679821"/>
              <a:ext cx="9921728" cy="1060125"/>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181193" tIns="90596" rIns="181193" bIns="90596">
              <a:spAutoFit/>
            </a:bodyPr>
            <a:lstStyle>
              <a:lvl1pPr defTabSz="2193925" eaLnBrk="0" hangingPunct="0">
                <a:defRPr sz="22200">
                  <a:solidFill>
                    <a:schemeClr val="tx2"/>
                  </a:solidFill>
                  <a:latin typeface="Arial" charset="0"/>
                  <a:ea typeface="ＭＳ Ｐゴシック" charset="0"/>
                  <a:cs typeface="ＭＳ Ｐゴシック" charset="0"/>
                </a:defRPr>
              </a:lvl1pPr>
              <a:lvl2pPr marL="742950" indent="-285750" defTabSz="2193925" eaLnBrk="0" hangingPunct="0">
                <a:defRPr sz="22200">
                  <a:solidFill>
                    <a:schemeClr val="tx2"/>
                  </a:solidFill>
                  <a:latin typeface="Arial" charset="0"/>
                  <a:ea typeface="ＭＳ Ｐゴシック" charset="0"/>
                </a:defRPr>
              </a:lvl2pPr>
              <a:lvl3pPr marL="1143000" indent="-228600" defTabSz="2193925" eaLnBrk="0" hangingPunct="0">
                <a:defRPr sz="22200">
                  <a:solidFill>
                    <a:schemeClr val="tx2"/>
                  </a:solidFill>
                  <a:latin typeface="Arial" charset="0"/>
                  <a:ea typeface="ＭＳ Ｐゴシック" charset="0"/>
                </a:defRPr>
              </a:lvl3pPr>
              <a:lvl4pPr marL="1600200" indent="-228600" defTabSz="2193925" eaLnBrk="0" hangingPunct="0">
                <a:defRPr sz="22200">
                  <a:solidFill>
                    <a:schemeClr val="tx2"/>
                  </a:solidFill>
                  <a:latin typeface="Arial" charset="0"/>
                  <a:ea typeface="ＭＳ Ｐゴシック" charset="0"/>
                </a:defRPr>
              </a:lvl4pPr>
              <a:lvl5pPr marL="2057400" indent="-228600" defTabSz="2193925" eaLnBrk="0" hangingPunct="0">
                <a:defRPr sz="22200">
                  <a:solidFill>
                    <a:schemeClr val="tx2"/>
                  </a:solidFill>
                  <a:latin typeface="Arial" charset="0"/>
                  <a:ea typeface="ＭＳ Ｐゴシック" charset="0"/>
                </a:defRPr>
              </a:lvl5pPr>
              <a:lvl6pPr marL="2514600" indent="-228600" algn="ctr" defTabSz="2193925"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defTabSz="2193925"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defTabSz="2193925"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defTabSz="2193925" eaLnBrk="0" fontAlgn="base" hangingPunct="0">
                <a:spcBef>
                  <a:spcPct val="0"/>
                </a:spcBef>
                <a:spcAft>
                  <a:spcPct val="0"/>
                </a:spcAft>
                <a:defRPr sz="22200">
                  <a:solidFill>
                    <a:schemeClr val="tx2"/>
                  </a:solidFill>
                  <a:latin typeface="Arial" charset="0"/>
                  <a:ea typeface="ＭＳ Ｐゴシック" charset="0"/>
                </a:defRPr>
              </a:lvl9pPr>
            </a:lstStyle>
            <a:p>
              <a:pPr eaLnBrk="1" hangingPunct="1">
                <a:spcBef>
                  <a:spcPct val="50000"/>
                </a:spcBef>
              </a:pPr>
              <a:r>
                <a:rPr lang="en-US" sz="5700" b="1" dirty="0" smtClean="0">
                  <a:solidFill>
                    <a:srgbClr val="0D0C0C"/>
                  </a:solidFill>
                  <a:latin typeface="Calibri"/>
                  <a:cs typeface="Calibri"/>
                </a:rPr>
                <a:t>User Interface</a:t>
              </a:r>
              <a:endParaRPr lang="en-US" sz="5700" b="1" dirty="0">
                <a:solidFill>
                  <a:srgbClr val="0D0C0C"/>
                </a:solidFill>
                <a:latin typeface="Calibri"/>
                <a:cs typeface="Calibri"/>
              </a:endParaRPr>
            </a:p>
          </p:txBody>
        </p:sp>
        <p:sp>
          <p:nvSpPr>
            <p:cNvPr id="58" name="TextBox 6"/>
            <p:cNvSpPr txBox="1">
              <a:spLocks noChangeArrowheads="1"/>
            </p:cNvSpPr>
            <p:nvPr/>
          </p:nvSpPr>
          <p:spPr bwMode="auto">
            <a:xfrm>
              <a:off x="10524217" y="18872432"/>
              <a:ext cx="9040082" cy="4934820"/>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pPr>
              <a:r>
                <a:rPr lang="en-US" sz="3000" dirty="0">
                  <a:latin typeface="Calibri"/>
                  <a:cs typeface="Calibri"/>
                </a:rPr>
                <a:t>EPO contracted design work and user experience </a:t>
              </a:r>
              <a:r>
                <a:rPr lang="en-US" sz="3000" dirty="0" smtClean="0">
                  <a:latin typeface="Calibri"/>
                  <a:cs typeface="Calibri"/>
                </a:rPr>
                <a:t>testing from TNSD. Through this user </a:t>
              </a:r>
              <a:r>
                <a:rPr lang="en-US" sz="3000" dirty="0">
                  <a:latin typeface="Calibri"/>
                  <a:cs typeface="Calibri"/>
                </a:rPr>
                <a:t>experience testing </a:t>
              </a:r>
              <a:r>
                <a:rPr lang="en-US" sz="3000" dirty="0" smtClean="0">
                  <a:latin typeface="Calibri"/>
                  <a:cs typeface="Calibri"/>
                </a:rPr>
                <a:t>TNSD </a:t>
              </a:r>
              <a:r>
                <a:rPr lang="en-US" sz="3000" dirty="0">
                  <a:latin typeface="Calibri"/>
                  <a:cs typeface="Calibri"/>
                </a:rPr>
                <a:t>identified weaknesses with existing Skyviewer design and iteratively improved the design. </a:t>
              </a:r>
              <a:r>
                <a:rPr lang="en-US" sz="3000" dirty="0" smtClean="0">
                  <a:latin typeface="Calibri"/>
                  <a:cs typeface="Calibri"/>
                </a:rPr>
                <a:t>The above </a:t>
              </a:r>
              <a:r>
                <a:rPr lang="en-US" sz="3000" dirty="0">
                  <a:latin typeface="Calibri"/>
                  <a:cs typeface="Calibri"/>
                </a:rPr>
                <a:t>mockup is the result. </a:t>
              </a:r>
              <a:r>
                <a:rPr lang="en-US" sz="3000" dirty="0" smtClean="0">
                  <a:latin typeface="Calibri"/>
                  <a:cs typeface="Calibri"/>
                </a:rPr>
                <a:t>Some specific features </a:t>
              </a:r>
              <a:r>
                <a:rPr lang="en-US" sz="3000" dirty="0">
                  <a:latin typeface="Calibri"/>
                  <a:cs typeface="Calibri"/>
                </a:rPr>
                <a:t>are a </a:t>
              </a:r>
              <a:r>
                <a:rPr lang="en-US" sz="3000" dirty="0" smtClean="0">
                  <a:latin typeface="Calibri"/>
                  <a:cs typeface="Calibri"/>
                </a:rPr>
                <a:t>gallery, </a:t>
              </a:r>
              <a:r>
                <a:rPr lang="en-US" sz="3000" dirty="0">
                  <a:latin typeface="Calibri"/>
                  <a:cs typeface="Calibri"/>
                </a:rPr>
                <a:t>object and detail slider, search, </a:t>
              </a:r>
              <a:r>
                <a:rPr lang="en-US" sz="3000" dirty="0" smtClean="0">
                  <a:latin typeface="Calibri"/>
                  <a:cs typeface="Calibri"/>
                </a:rPr>
                <a:t>filters and the ability to create </a:t>
              </a:r>
              <a:r>
                <a:rPr lang="en-US" sz="3000" dirty="0">
                  <a:latin typeface="Calibri"/>
                  <a:cs typeface="Calibri"/>
                </a:rPr>
                <a:t>collections.</a:t>
              </a:r>
            </a:p>
          </p:txBody>
        </p:sp>
        <p:sp>
          <p:nvSpPr>
            <p:cNvPr id="82" name="Rectangle 49"/>
            <p:cNvSpPr>
              <a:spLocks noChangeArrowheads="1"/>
            </p:cNvSpPr>
            <p:nvPr/>
          </p:nvSpPr>
          <p:spPr bwMode="auto">
            <a:xfrm>
              <a:off x="10616184" y="18694805"/>
              <a:ext cx="8942832" cy="118872"/>
            </a:xfrm>
            <a:prstGeom prst="rect">
              <a:avLst/>
            </a:prstGeom>
            <a:solidFill>
              <a:srgbClr val="2163A1"/>
            </a:solidFill>
            <a:ln>
              <a:noFill/>
            </a:ln>
            <a:extLst>
              <a:ext uri="{91240B29-F687-4f45-9708-019B960494DF}">
                <a14:hiddenLine xmlns:mc="http://schemas.openxmlformats.org/markup-compatibility/2006" xmlns:mv="urn:schemas-microsoft-com:mac:vml" xmlns:a14="http://schemas.microsoft.com/office/drawing/2010/main" xmlns="" w="9525">
                  <a:solidFill>
                    <a:srgbClr val="000000"/>
                  </a:solidFill>
                  <a:round/>
                  <a:headEnd/>
                  <a:tailEnd/>
                </a14:hiddenLine>
              </a:ext>
            </a:extLst>
          </p:spPr>
          <p:txBody>
            <a:bodyPr lIns="86493" tIns="43247" rIns="86493" bIns="43247"/>
            <a:lstStyle/>
            <a:p>
              <a:pPr defTabSz="2075234"/>
              <a:endParaRPr lang="en-US" sz="10000" dirty="0"/>
            </a:p>
          </p:txBody>
        </p:sp>
      </p:grpSp>
      <p:sp>
        <p:nvSpPr>
          <p:cNvPr id="83" name="Rectangle 10"/>
          <p:cNvSpPr>
            <a:spLocks noChangeArrowheads="1"/>
          </p:cNvSpPr>
          <p:nvPr/>
        </p:nvSpPr>
        <p:spPr bwMode="auto">
          <a:xfrm>
            <a:off x="10154849" y="34737703"/>
            <a:ext cx="4704151" cy="170459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181193" tIns="90596" rIns="181193" bIns="90596"/>
          <a:lstStyle/>
          <a:p>
            <a:pPr marL="457200" indent="-457200" algn="l" defTabSz="4347180">
              <a:spcBef>
                <a:spcPct val="20000"/>
              </a:spcBef>
              <a:buAutoNum type="arabicPeriod"/>
            </a:pPr>
            <a:r>
              <a:rPr lang="pt-BR" sz="2300" i="1" dirty="0" smtClean="0">
                <a:solidFill>
                  <a:schemeClr val="tx1"/>
                </a:solidFill>
                <a:latin typeface="Calibri"/>
                <a:cs typeface="Calibri"/>
              </a:rPr>
              <a:t>ESA, </a:t>
            </a:r>
            <a:r>
              <a:rPr lang="pt-BR" sz="2300" i="1" dirty="0" err="1" smtClean="0">
                <a:solidFill>
                  <a:schemeClr val="tx1"/>
                </a:solidFill>
                <a:latin typeface="Calibri"/>
                <a:cs typeface="Calibri"/>
              </a:rPr>
              <a:t>European</a:t>
            </a:r>
            <a:r>
              <a:rPr lang="pt-BR" sz="2300" i="1" dirty="0" smtClean="0">
                <a:solidFill>
                  <a:schemeClr val="tx1"/>
                </a:solidFill>
                <a:latin typeface="Calibri"/>
                <a:cs typeface="Calibri"/>
              </a:rPr>
              <a:t> Space </a:t>
            </a:r>
            <a:r>
              <a:rPr lang="pt-BR" sz="2300" i="1" dirty="0" err="1" smtClean="0">
                <a:solidFill>
                  <a:schemeClr val="tx1"/>
                </a:solidFill>
                <a:latin typeface="Calibri"/>
                <a:cs typeface="Calibri"/>
              </a:rPr>
              <a:t>Agency</a:t>
            </a:r>
            <a:endParaRPr lang="pt-BR" sz="2300" i="1" dirty="0" smtClean="0">
              <a:solidFill>
                <a:schemeClr val="tx1"/>
              </a:solidFill>
              <a:latin typeface="Calibri"/>
              <a:cs typeface="Calibri"/>
            </a:endParaRPr>
          </a:p>
          <a:p>
            <a:pPr marL="457200" indent="-457200" algn="l" defTabSz="4347180">
              <a:spcBef>
                <a:spcPct val="20000"/>
              </a:spcBef>
              <a:buAutoNum type="arabicPeriod"/>
            </a:pPr>
            <a:r>
              <a:rPr lang="pt-BR" sz="2300" i="1" dirty="0">
                <a:solidFill>
                  <a:schemeClr val="tx1"/>
                </a:solidFill>
                <a:latin typeface="Calibri"/>
                <a:cs typeface="Calibri"/>
              </a:rPr>
              <a:t>CDS, Centre de </a:t>
            </a:r>
            <a:r>
              <a:rPr lang="pt-BR" sz="2300" i="1" dirty="0" err="1">
                <a:solidFill>
                  <a:schemeClr val="tx1"/>
                </a:solidFill>
                <a:latin typeface="Calibri"/>
                <a:cs typeface="Calibri"/>
              </a:rPr>
              <a:t>Données</a:t>
            </a:r>
            <a:r>
              <a:rPr lang="pt-BR" sz="2300" i="1" dirty="0">
                <a:solidFill>
                  <a:schemeClr val="tx1"/>
                </a:solidFill>
                <a:latin typeface="Calibri"/>
                <a:cs typeface="Calibri"/>
              </a:rPr>
              <a:t> </a:t>
            </a:r>
            <a:r>
              <a:rPr lang="pt-BR" sz="2300" i="1" dirty="0" err="1">
                <a:solidFill>
                  <a:schemeClr val="tx1"/>
                </a:solidFill>
                <a:latin typeface="Calibri"/>
                <a:cs typeface="Calibri"/>
              </a:rPr>
              <a:t>astronomiques</a:t>
            </a:r>
            <a:r>
              <a:rPr lang="pt-BR" sz="2300" i="1" dirty="0">
                <a:solidFill>
                  <a:schemeClr val="tx1"/>
                </a:solidFill>
                <a:latin typeface="Calibri"/>
                <a:cs typeface="Calibri"/>
              </a:rPr>
              <a:t> de </a:t>
            </a:r>
            <a:r>
              <a:rPr lang="pt-BR" sz="2300" i="1" dirty="0" smtClean="0">
                <a:solidFill>
                  <a:schemeClr val="tx1"/>
                </a:solidFill>
                <a:latin typeface="Calibri"/>
                <a:cs typeface="Calibri"/>
              </a:rPr>
              <a:t>Strasbourg</a:t>
            </a:r>
          </a:p>
          <a:p>
            <a:pPr marL="457200" indent="-457200" algn="l" defTabSz="4347180">
              <a:spcBef>
                <a:spcPct val="20000"/>
              </a:spcBef>
              <a:buAutoNum type="arabicPeriod"/>
            </a:pPr>
            <a:r>
              <a:rPr lang="pt-BR" sz="2300" i="1" dirty="0" smtClean="0">
                <a:solidFill>
                  <a:schemeClr val="tx1"/>
                </a:solidFill>
                <a:latin typeface="Calibri"/>
                <a:cs typeface="Calibri"/>
              </a:rPr>
              <a:t>DES, </a:t>
            </a:r>
            <a:r>
              <a:rPr lang="pt-BR" sz="2300" i="1" dirty="0" err="1" smtClean="0">
                <a:solidFill>
                  <a:schemeClr val="tx1"/>
                </a:solidFill>
                <a:latin typeface="Calibri"/>
                <a:cs typeface="Calibri"/>
              </a:rPr>
              <a:t>Dark</a:t>
            </a:r>
            <a:r>
              <a:rPr lang="pt-BR" sz="2300" i="1" dirty="0" smtClean="0">
                <a:solidFill>
                  <a:schemeClr val="tx1"/>
                </a:solidFill>
                <a:latin typeface="Calibri"/>
                <a:cs typeface="Calibri"/>
              </a:rPr>
              <a:t> Energy </a:t>
            </a:r>
            <a:r>
              <a:rPr lang="pt-BR" sz="2300" i="1" dirty="0" err="1" smtClean="0">
                <a:solidFill>
                  <a:schemeClr val="tx1"/>
                </a:solidFill>
                <a:latin typeface="Calibri"/>
                <a:cs typeface="Calibri"/>
              </a:rPr>
              <a:t>Survey</a:t>
            </a:r>
            <a:endParaRPr lang="pt-BR" sz="2300" i="1" dirty="0" smtClean="0">
              <a:solidFill>
                <a:schemeClr val="tx1"/>
              </a:solidFill>
              <a:latin typeface="Calibri"/>
              <a:cs typeface="Calibri"/>
            </a:endParaRPr>
          </a:p>
        </p:txBody>
      </p:sp>
      <p:sp>
        <p:nvSpPr>
          <p:cNvPr id="84" name="TextBox 73"/>
          <p:cNvSpPr txBox="1">
            <a:spLocks noChangeArrowheads="1"/>
          </p:cNvSpPr>
          <p:nvPr/>
        </p:nvSpPr>
        <p:spPr bwMode="auto">
          <a:xfrm>
            <a:off x="24871057" y="18758109"/>
            <a:ext cx="4488597" cy="2857328"/>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wrap="square" lIns="86493" tIns="43247" rIns="86493" bIns="43247">
            <a:spAutoFit/>
          </a:bodyPr>
          <a:lstStyle>
            <a:lvl1pPr marL="914400" indent="-914400" eaLnBrk="0" hangingPunct="0">
              <a:defRPr sz="22200">
                <a:solidFill>
                  <a:schemeClr val="tx2"/>
                </a:solidFill>
                <a:latin typeface="Arial" charset="0"/>
                <a:ea typeface="ＭＳ Ｐゴシック" charset="0"/>
                <a:cs typeface="ＭＳ Ｐゴシック" charset="0"/>
              </a:defRPr>
            </a:lvl1pPr>
            <a:lvl2pPr marL="742950" indent="-285750" eaLnBrk="0" hangingPunct="0">
              <a:defRPr sz="22200">
                <a:solidFill>
                  <a:schemeClr val="tx2"/>
                </a:solidFill>
                <a:latin typeface="Arial" charset="0"/>
                <a:ea typeface="ＭＳ Ｐゴシック" charset="0"/>
              </a:defRPr>
            </a:lvl2pPr>
            <a:lvl3pPr marL="1143000" indent="-228600" eaLnBrk="0" hangingPunct="0">
              <a:defRPr sz="22200">
                <a:solidFill>
                  <a:schemeClr val="tx2"/>
                </a:solidFill>
                <a:latin typeface="Arial" charset="0"/>
                <a:ea typeface="ＭＳ Ｐゴシック" charset="0"/>
              </a:defRPr>
            </a:lvl3pPr>
            <a:lvl4pPr marL="1600200" indent="-228600" eaLnBrk="0" hangingPunct="0">
              <a:defRPr sz="22200">
                <a:solidFill>
                  <a:schemeClr val="tx2"/>
                </a:solidFill>
                <a:latin typeface="Arial" charset="0"/>
                <a:ea typeface="ＭＳ Ｐゴシック" charset="0"/>
              </a:defRPr>
            </a:lvl4pPr>
            <a:lvl5pPr marL="2057400" indent="-228600" eaLnBrk="0" hangingPunct="0">
              <a:defRPr sz="22200">
                <a:solidFill>
                  <a:schemeClr val="tx2"/>
                </a:solidFill>
                <a:latin typeface="Arial" charset="0"/>
                <a:ea typeface="ＭＳ Ｐゴシック" charset="0"/>
              </a:defRPr>
            </a:lvl5pPr>
            <a:lvl6pPr marL="2514600" indent="-228600" algn="ctr" eaLnBrk="0" fontAlgn="base" hangingPunct="0">
              <a:spcBef>
                <a:spcPct val="0"/>
              </a:spcBef>
              <a:spcAft>
                <a:spcPct val="0"/>
              </a:spcAft>
              <a:defRPr sz="22200">
                <a:solidFill>
                  <a:schemeClr val="tx2"/>
                </a:solidFill>
                <a:latin typeface="Arial" charset="0"/>
                <a:ea typeface="ＭＳ Ｐゴシック" charset="0"/>
              </a:defRPr>
            </a:lvl6pPr>
            <a:lvl7pPr marL="2971800" indent="-228600" algn="ctr" eaLnBrk="0" fontAlgn="base" hangingPunct="0">
              <a:spcBef>
                <a:spcPct val="0"/>
              </a:spcBef>
              <a:spcAft>
                <a:spcPct val="0"/>
              </a:spcAft>
              <a:defRPr sz="22200">
                <a:solidFill>
                  <a:schemeClr val="tx2"/>
                </a:solidFill>
                <a:latin typeface="Arial" charset="0"/>
                <a:ea typeface="ＭＳ Ｐゴシック" charset="0"/>
              </a:defRPr>
            </a:lvl7pPr>
            <a:lvl8pPr marL="3429000" indent="-228600" algn="ctr" eaLnBrk="0" fontAlgn="base" hangingPunct="0">
              <a:spcBef>
                <a:spcPct val="0"/>
              </a:spcBef>
              <a:spcAft>
                <a:spcPct val="0"/>
              </a:spcAft>
              <a:defRPr sz="22200">
                <a:solidFill>
                  <a:schemeClr val="tx2"/>
                </a:solidFill>
                <a:latin typeface="Arial" charset="0"/>
                <a:ea typeface="ＭＳ Ｐゴシック" charset="0"/>
              </a:defRPr>
            </a:lvl8pPr>
            <a:lvl9pPr marL="3886200" indent="-228600" algn="ctr" eaLnBrk="0" fontAlgn="base" hangingPunct="0">
              <a:spcBef>
                <a:spcPct val="0"/>
              </a:spcBef>
              <a:spcAft>
                <a:spcPct val="0"/>
              </a:spcAft>
              <a:defRPr sz="22200">
                <a:solidFill>
                  <a:schemeClr val="tx2"/>
                </a:solidFill>
                <a:latin typeface="Arial" charset="0"/>
                <a:ea typeface="ＭＳ Ｐゴシック" charset="0"/>
              </a:defRPr>
            </a:lvl9pPr>
          </a:lstStyle>
          <a:p>
            <a:pPr algn="l" eaLnBrk="1" hangingPunct="1">
              <a:lnSpc>
                <a:spcPct val="150000"/>
              </a:lnSpc>
              <a:buClr>
                <a:srgbClr val="DA0254"/>
              </a:buClr>
              <a:buFont typeface="+mj-lt"/>
              <a:buAutoNum type="arabicPeriod" startAt="4"/>
            </a:pPr>
            <a:r>
              <a:rPr lang="en-US" sz="3000" b="1" dirty="0" smtClean="0">
                <a:latin typeface="Calibri"/>
                <a:cs typeface="Calibri"/>
              </a:rPr>
              <a:t>Search</a:t>
            </a:r>
          </a:p>
          <a:p>
            <a:pPr algn="l" eaLnBrk="1" hangingPunct="1">
              <a:lnSpc>
                <a:spcPct val="150000"/>
              </a:lnSpc>
              <a:buClr>
                <a:srgbClr val="DA0254"/>
              </a:buClr>
              <a:buFont typeface="Arial" charset="0"/>
              <a:buAutoNum type="arabicPeriod" startAt="4"/>
            </a:pPr>
            <a:r>
              <a:rPr lang="en-US" sz="3000" b="1" dirty="0" smtClean="0">
                <a:latin typeface="Calibri"/>
                <a:cs typeface="Calibri"/>
              </a:rPr>
              <a:t>Filters</a:t>
            </a:r>
          </a:p>
          <a:p>
            <a:pPr algn="l" eaLnBrk="1" hangingPunct="1">
              <a:lnSpc>
                <a:spcPct val="150000"/>
              </a:lnSpc>
              <a:buClr>
                <a:srgbClr val="DA0254"/>
              </a:buClr>
              <a:buFont typeface="Arial" charset="0"/>
              <a:buAutoNum type="arabicPeriod" startAt="4"/>
            </a:pPr>
            <a:r>
              <a:rPr lang="en-US" sz="3000" b="1" dirty="0" smtClean="0">
                <a:latin typeface="Calibri"/>
                <a:cs typeface="Calibri"/>
              </a:rPr>
              <a:t>Collections</a:t>
            </a:r>
          </a:p>
          <a:p>
            <a:pPr algn="l" eaLnBrk="1" hangingPunct="1">
              <a:lnSpc>
                <a:spcPct val="150000"/>
              </a:lnSpc>
              <a:buFont typeface="Arial" charset="0"/>
              <a:buAutoNum type="arabicPeriod" startAt="4"/>
            </a:pPr>
            <a:endParaRPr lang="en-US" sz="3000" b="1" dirty="0">
              <a:latin typeface="Calibri"/>
              <a:cs typeface="Calibri"/>
            </a:endParaRPr>
          </a:p>
        </p:txBody>
      </p:sp>
      <p:sp>
        <p:nvSpPr>
          <p:cNvPr id="85" name="Rectangle 10"/>
          <p:cNvSpPr>
            <a:spLocks noChangeArrowheads="1"/>
          </p:cNvSpPr>
          <p:nvPr/>
        </p:nvSpPr>
        <p:spPr bwMode="auto">
          <a:xfrm>
            <a:off x="14908807" y="34747200"/>
            <a:ext cx="4704151" cy="1704591"/>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181193" tIns="90596" rIns="181193" bIns="90596"/>
          <a:lstStyle/>
          <a:p>
            <a:pPr marL="457200" indent="-457200" algn="l" defTabSz="4347180">
              <a:spcBef>
                <a:spcPct val="20000"/>
              </a:spcBef>
              <a:buFont typeface="+mj-lt"/>
              <a:buAutoNum type="arabicPeriod" startAt="4"/>
            </a:pPr>
            <a:r>
              <a:rPr lang="pt-BR" sz="2300" i="1" dirty="0" err="1" smtClean="0">
                <a:solidFill>
                  <a:schemeClr val="tx1"/>
                </a:solidFill>
                <a:latin typeface="Calibri"/>
                <a:cs typeface="Calibri"/>
              </a:rPr>
              <a:t>DECaLS</a:t>
            </a:r>
            <a:r>
              <a:rPr lang="pt-BR" sz="2300" i="1" dirty="0">
                <a:solidFill>
                  <a:schemeClr val="tx1"/>
                </a:solidFill>
                <a:latin typeface="Calibri"/>
                <a:cs typeface="Calibri"/>
              </a:rPr>
              <a:t>, </a:t>
            </a:r>
            <a:r>
              <a:rPr lang="pt-BR" sz="2300" i="1" dirty="0" err="1">
                <a:solidFill>
                  <a:schemeClr val="tx1"/>
                </a:solidFill>
                <a:latin typeface="Calibri"/>
                <a:cs typeface="Calibri"/>
              </a:rPr>
              <a:t>DECam</a:t>
            </a:r>
            <a:r>
              <a:rPr lang="pt-BR" sz="2300" i="1" dirty="0">
                <a:solidFill>
                  <a:schemeClr val="tx1"/>
                </a:solidFill>
                <a:latin typeface="Calibri"/>
                <a:cs typeface="Calibri"/>
              </a:rPr>
              <a:t> </a:t>
            </a:r>
            <a:r>
              <a:rPr lang="pt-BR" sz="2300" i="1" dirty="0" err="1">
                <a:solidFill>
                  <a:schemeClr val="tx1"/>
                </a:solidFill>
                <a:latin typeface="Calibri"/>
                <a:cs typeface="Calibri"/>
              </a:rPr>
              <a:t>Legacy</a:t>
            </a:r>
            <a:r>
              <a:rPr lang="pt-BR" sz="2300" i="1" dirty="0">
                <a:solidFill>
                  <a:schemeClr val="tx1"/>
                </a:solidFill>
                <a:latin typeface="Calibri"/>
                <a:cs typeface="Calibri"/>
              </a:rPr>
              <a:t> </a:t>
            </a:r>
            <a:r>
              <a:rPr lang="pt-BR" sz="2300" i="1" dirty="0" err="1">
                <a:solidFill>
                  <a:schemeClr val="tx1"/>
                </a:solidFill>
                <a:latin typeface="Calibri"/>
                <a:cs typeface="Calibri"/>
              </a:rPr>
              <a:t>Survey</a:t>
            </a:r>
            <a:r>
              <a:rPr lang="pt-BR" sz="2300" i="1" dirty="0">
                <a:solidFill>
                  <a:schemeClr val="tx1"/>
                </a:solidFill>
                <a:latin typeface="Calibri"/>
                <a:cs typeface="Calibri"/>
              </a:rPr>
              <a:t> </a:t>
            </a:r>
            <a:endParaRPr lang="pt-BR" sz="2300" i="1" dirty="0" smtClean="0">
              <a:solidFill>
                <a:schemeClr val="tx1"/>
              </a:solidFill>
              <a:latin typeface="Calibri"/>
              <a:cs typeface="Calibri"/>
            </a:endParaRPr>
          </a:p>
          <a:p>
            <a:pPr marL="457200" indent="-457200" algn="l" defTabSz="4347180">
              <a:spcBef>
                <a:spcPct val="20000"/>
              </a:spcBef>
              <a:buFont typeface="+mj-lt"/>
              <a:buAutoNum type="arabicPeriod" startAt="4"/>
            </a:pPr>
            <a:r>
              <a:rPr lang="pt-BR" sz="2300" i="1" dirty="0" smtClean="0">
                <a:solidFill>
                  <a:schemeClr val="tx1"/>
                </a:solidFill>
                <a:latin typeface="Calibri"/>
                <a:cs typeface="Calibri"/>
              </a:rPr>
              <a:t>CFHTLS</a:t>
            </a:r>
            <a:r>
              <a:rPr lang="pt-BR" sz="2300" i="1" dirty="0">
                <a:solidFill>
                  <a:schemeClr val="tx1"/>
                </a:solidFill>
                <a:latin typeface="Calibri"/>
                <a:cs typeface="Calibri"/>
              </a:rPr>
              <a:t>, Canada-France-Hawaii Telescope </a:t>
            </a:r>
            <a:r>
              <a:rPr lang="pt-BR" sz="2300" i="1" dirty="0" err="1">
                <a:solidFill>
                  <a:schemeClr val="tx1"/>
                </a:solidFill>
                <a:latin typeface="Calibri"/>
                <a:cs typeface="Calibri"/>
              </a:rPr>
              <a:t>Legacy</a:t>
            </a:r>
            <a:r>
              <a:rPr lang="pt-BR" sz="2300" i="1" dirty="0">
                <a:solidFill>
                  <a:schemeClr val="tx1"/>
                </a:solidFill>
                <a:latin typeface="Calibri"/>
                <a:cs typeface="Calibri"/>
              </a:rPr>
              <a:t> </a:t>
            </a:r>
            <a:r>
              <a:rPr lang="pt-BR" sz="2300" i="1" dirty="0" err="1" smtClean="0">
                <a:solidFill>
                  <a:schemeClr val="tx1"/>
                </a:solidFill>
                <a:latin typeface="Calibri"/>
                <a:cs typeface="Calibri"/>
              </a:rPr>
              <a:t>Survey</a:t>
            </a:r>
            <a:endParaRPr lang="pt-BR" sz="2300" i="1" dirty="0" smtClean="0">
              <a:solidFill>
                <a:schemeClr val="tx1"/>
              </a:solidFill>
              <a:latin typeface="Calibri"/>
              <a:cs typeface="Calibri"/>
            </a:endParaRPr>
          </a:p>
          <a:p>
            <a:pPr marL="457200" indent="-457200" algn="l" defTabSz="4347180">
              <a:spcBef>
                <a:spcPct val="20000"/>
              </a:spcBef>
              <a:buFont typeface="+mj-lt"/>
              <a:buAutoNum type="arabicPeriod" startAt="4"/>
            </a:pPr>
            <a:r>
              <a:rPr lang="pt-BR" sz="2300" i="1" dirty="0" smtClean="0">
                <a:solidFill>
                  <a:schemeClr val="tx1"/>
                </a:solidFill>
                <a:latin typeface="Calibri"/>
                <a:cs typeface="Calibri"/>
              </a:rPr>
              <a:t>HSC-SSP</a:t>
            </a:r>
            <a:r>
              <a:rPr lang="pt-BR" sz="2300" i="1" dirty="0">
                <a:solidFill>
                  <a:schemeClr val="tx1"/>
                </a:solidFill>
                <a:latin typeface="Calibri"/>
                <a:cs typeface="Calibri"/>
              </a:rPr>
              <a:t>, </a:t>
            </a:r>
            <a:r>
              <a:rPr lang="pt-BR" sz="2300" i="1" dirty="0" err="1">
                <a:solidFill>
                  <a:schemeClr val="tx1"/>
                </a:solidFill>
                <a:latin typeface="Calibri"/>
                <a:cs typeface="Calibri"/>
              </a:rPr>
              <a:t>Hyper</a:t>
            </a:r>
            <a:r>
              <a:rPr lang="pt-BR" sz="2300" i="1" dirty="0">
                <a:solidFill>
                  <a:schemeClr val="tx1"/>
                </a:solidFill>
                <a:latin typeface="Calibri"/>
                <a:cs typeface="Calibri"/>
              </a:rPr>
              <a:t> Suprime-</a:t>
            </a:r>
            <a:r>
              <a:rPr lang="pt-BR" sz="2300" i="1" dirty="0" err="1">
                <a:solidFill>
                  <a:schemeClr val="tx1"/>
                </a:solidFill>
                <a:latin typeface="Calibri"/>
                <a:cs typeface="Calibri"/>
              </a:rPr>
              <a:t>Cam</a:t>
            </a:r>
            <a:r>
              <a:rPr lang="pt-BR" sz="2300" i="1" dirty="0">
                <a:solidFill>
                  <a:schemeClr val="tx1"/>
                </a:solidFill>
                <a:latin typeface="Calibri"/>
                <a:cs typeface="Calibri"/>
              </a:rPr>
              <a:t> </a:t>
            </a:r>
            <a:r>
              <a:rPr lang="pt-BR" sz="2300" i="1" dirty="0" err="1">
                <a:solidFill>
                  <a:schemeClr val="tx1"/>
                </a:solidFill>
                <a:latin typeface="Calibri"/>
                <a:cs typeface="Calibri"/>
              </a:rPr>
              <a:t>Subaru</a:t>
            </a:r>
            <a:r>
              <a:rPr lang="pt-BR" sz="2300" i="1" dirty="0">
                <a:solidFill>
                  <a:schemeClr val="tx1"/>
                </a:solidFill>
                <a:latin typeface="Calibri"/>
                <a:cs typeface="Calibri"/>
              </a:rPr>
              <a:t> </a:t>
            </a:r>
            <a:r>
              <a:rPr lang="pt-BR" sz="2300" i="1" dirty="0" err="1">
                <a:solidFill>
                  <a:schemeClr val="tx1"/>
                </a:solidFill>
                <a:latin typeface="Calibri"/>
                <a:cs typeface="Calibri"/>
              </a:rPr>
              <a:t>Strategic</a:t>
            </a:r>
            <a:r>
              <a:rPr lang="pt-BR" sz="2300" i="1" dirty="0">
                <a:solidFill>
                  <a:schemeClr val="tx1"/>
                </a:solidFill>
                <a:latin typeface="Calibri"/>
                <a:cs typeface="Calibri"/>
              </a:rPr>
              <a:t> </a:t>
            </a:r>
            <a:r>
              <a:rPr lang="pt-BR" sz="2300" i="1" dirty="0" err="1">
                <a:solidFill>
                  <a:schemeClr val="tx1"/>
                </a:solidFill>
                <a:latin typeface="Calibri"/>
                <a:cs typeface="Calibri"/>
              </a:rPr>
              <a:t>Program</a:t>
            </a:r>
            <a:r>
              <a:rPr lang="pt-BR" sz="2300" i="1" dirty="0">
                <a:solidFill>
                  <a:schemeClr val="tx1"/>
                </a:solidFill>
                <a:latin typeface="Calibri"/>
                <a:cs typeface="Calibri"/>
              </a:rPr>
              <a:t> </a:t>
            </a:r>
            <a:endParaRPr lang="pt-BR" sz="2300" i="1" dirty="0" smtClean="0">
              <a:solidFill>
                <a:schemeClr val="tx1"/>
              </a:solidFill>
              <a:latin typeface="Calibri"/>
              <a:cs typeface="Calibri"/>
            </a:endParaRPr>
          </a:p>
        </p:txBody>
      </p:sp>
      <p:sp>
        <p:nvSpPr>
          <p:cNvPr id="88" name="Rectangle 10"/>
          <p:cNvSpPr>
            <a:spLocks noChangeArrowheads="1"/>
          </p:cNvSpPr>
          <p:nvPr/>
        </p:nvSpPr>
        <p:spPr bwMode="auto">
          <a:xfrm>
            <a:off x="20623258" y="35975526"/>
            <a:ext cx="9094742" cy="668823"/>
          </a:xfrm>
          <a:prstGeom prst="rect">
            <a:avLst/>
          </a:prstGeom>
          <a:noFill/>
          <a:ln>
            <a:noFill/>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Lst>
        </p:spPr>
        <p:txBody>
          <a:bodyPr lIns="181193" tIns="90596" rIns="181193" bIns="90596"/>
          <a:lstStyle/>
          <a:p>
            <a:pPr algn="l" defTabSz="4347180">
              <a:spcBef>
                <a:spcPct val="20000"/>
              </a:spcBef>
            </a:pPr>
            <a:r>
              <a:rPr lang="en-US" sz="2400" i="1" dirty="0" smtClean="0">
                <a:solidFill>
                  <a:schemeClr val="tx1">
                    <a:lumMod val="75000"/>
                    <a:lumOff val="25000"/>
                  </a:schemeClr>
                </a:solidFill>
                <a:latin typeface="Calibri"/>
                <a:cs typeface="Calibri"/>
              </a:rPr>
              <a:t>⁺     </a:t>
            </a:r>
            <a:r>
              <a:rPr lang="en-US" sz="2400" dirty="0">
                <a:solidFill>
                  <a:schemeClr val="tx1"/>
                </a:solidFill>
                <a:latin typeface="Calibri"/>
                <a:cs typeface="Calibri"/>
              </a:rPr>
              <a:t>Theresa Neil: Strategy + Design, </a:t>
            </a:r>
            <a:r>
              <a:rPr lang="en-US" sz="2400" dirty="0">
                <a:solidFill>
                  <a:schemeClr val="tx1"/>
                </a:solidFill>
                <a:latin typeface="Calibri"/>
                <a:cs typeface="Calibri"/>
                <a:hlinkClick r:id="rId11"/>
              </a:rPr>
              <a:t>http://www.theresaneil.com/</a:t>
            </a:r>
            <a:endParaRPr lang="hr-HR" sz="2300" i="1" dirty="0">
              <a:solidFill>
                <a:schemeClr val="tx1"/>
              </a:solidFill>
              <a:latin typeface="Calibri"/>
              <a:cs typeface="Calibri"/>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2193925" rtl="0" eaLnBrk="1" fontAlgn="base" latinLnBrk="0" hangingPunct="1">
          <a:lnSpc>
            <a:spcPct val="100000"/>
          </a:lnSpc>
          <a:spcBef>
            <a:spcPct val="0"/>
          </a:spcBef>
          <a:spcAft>
            <a:spcPct val="0"/>
          </a:spcAft>
          <a:buClrTx/>
          <a:buSzTx/>
          <a:buFontTx/>
          <a:buNone/>
          <a:tabLst/>
          <a:defRPr kumimoji="0" lang="en-US" sz="10600" b="0" i="0" u="none" strike="noStrike" cap="none" normalizeH="0" baseline="0">
            <a:ln>
              <a:noFill/>
            </a:ln>
            <a:solidFill>
              <a:schemeClr val="tx2"/>
            </a:solidFill>
            <a:effectLst/>
            <a:latin typeface="Arial" pitchFamily="-65"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4735</TotalTime>
  <Words>612</Words>
  <Application>Microsoft Macintosh PowerPoint</Application>
  <PresentationFormat>Custom</PresentationFormat>
  <Paragraphs>70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Helvetica</vt:lpstr>
      <vt:lpstr>ＭＳ Ｐゴシック</vt:lpstr>
      <vt:lpstr>Default Design</vt:lpstr>
      <vt:lpstr>PowerPoint Presentation</vt:lpstr>
    </vt:vector>
  </TitlesOfParts>
  <Company>SciFor Inc.</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Posters1st</dc:creator>
  <cp:lastModifiedBy>J. Matt Peterson</cp:lastModifiedBy>
  <cp:revision>342</cp:revision>
  <cp:lastPrinted>2017-10-12T19:27:40Z</cp:lastPrinted>
  <dcterms:created xsi:type="dcterms:W3CDTF">2017-09-28T18:44:06Z</dcterms:created>
  <dcterms:modified xsi:type="dcterms:W3CDTF">2017-10-13T22:27:25Z</dcterms:modified>
</cp:coreProperties>
</file>